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5C3"/>
    <a:srgbClr val="7030A0"/>
    <a:srgbClr val="0001B2"/>
    <a:srgbClr val="E1AD72"/>
    <a:srgbClr val="C6893D"/>
    <a:srgbClr val="0105E3"/>
    <a:srgbClr val="0002B7"/>
    <a:srgbClr val="C00000"/>
    <a:srgbClr val="0001B4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5ED149-1766-4BF4-B67D-DDDE68D94971}" v="12" dt="2023-12-20T12:20:19.1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66" autoAdjust="0"/>
    <p:restoredTop sz="94660"/>
  </p:normalViewPr>
  <p:slideViewPr>
    <p:cSldViewPr snapToGrid="0">
      <p:cViewPr varScale="1">
        <p:scale>
          <a:sx n="77" d="100"/>
          <a:sy n="77" d="100"/>
        </p:scale>
        <p:origin x="29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Wilkinson" userId="352beb64-85d5-41ba-bb52-b66652337203" providerId="ADAL" clId="{20D9980F-7D66-488B-9610-C8C3212DA28C}"/>
    <pc:docChg chg="undo custSel modSld modMainMaster">
      <pc:chgData name="Helen Wilkinson" userId="352beb64-85d5-41ba-bb52-b66652337203" providerId="ADAL" clId="{20D9980F-7D66-488B-9610-C8C3212DA28C}" dt="2023-08-03T11:55:04.669" v="6881" actId="1036"/>
      <pc:docMkLst>
        <pc:docMk/>
      </pc:docMkLst>
      <pc:sldChg chg="addSp delSp modSp mod">
        <pc:chgData name="Helen Wilkinson" userId="352beb64-85d5-41ba-bb52-b66652337203" providerId="ADAL" clId="{20D9980F-7D66-488B-9610-C8C3212DA28C}" dt="2023-08-03T11:55:04.669" v="6881" actId="1036"/>
        <pc:sldMkLst>
          <pc:docMk/>
          <pc:sldMk cId="109857222" sldId="256"/>
        </pc:sldMkLst>
        <pc:spChg chg="mod">
          <ac:chgData name="Helen Wilkinson" userId="352beb64-85d5-41ba-bb52-b66652337203" providerId="ADAL" clId="{20D9980F-7D66-488B-9610-C8C3212DA28C}" dt="2023-08-03T11:54:31.700" v="6880" actId="1036"/>
          <ac:spMkLst>
            <pc:docMk/>
            <pc:sldMk cId="109857222" sldId="256"/>
            <ac:spMk id="2" creationId="{AED3B4F6-577F-091F-BC03-7FCCAF4E5616}"/>
          </ac:spMkLst>
        </pc:spChg>
        <pc:spChg chg="add mod">
          <ac:chgData name="Helen Wilkinson" userId="352beb64-85d5-41ba-bb52-b66652337203" providerId="ADAL" clId="{20D9980F-7D66-488B-9610-C8C3212DA28C}" dt="2023-08-03T11:54:12.522" v="6874" actId="20577"/>
          <ac:spMkLst>
            <pc:docMk/>
            <pc:sldMk cId="109857222" sldId="256"/>
            <ac:spMk id="3" creationId="{8BA697E8-723B-231F-6F8F-201E3007389D}"/>
          </ac:spMkLst>
        </pc:spChg>
        <pc:spChg chg="mod">
          <ac:chgData name="Helen Wilkinson" userId="352beb64-85d5-41ba-bb52-b66652337203" providerId="ADAL" clId="{20D9980F-7D66-488B-9610-C8C3212DA28C}" dt="2023-08-03T11:41:24.892" v="6616" actId="1076"/>
          <ac:spMkLst>
            <pc:docMk/>
            <pc:sldMk cId="109857222" sldId="256"/>
            <ac:spMk id="5" creationId="{408D3964-A199-5CA3-BE05-33A1EAD701BB}"/>
          </ac:spMkLst>
        </pc:spChg>
        <pc:spChg chg="add del">
          <ac:chgData name="Helen Wilkinson" userId="352beb64-85d5-41ba-bb52-b66652337203" providerId="ADAL" clId="{20D9980F-7D66-488B-9610-C8C3212DA28C}" dt="2023-08-02T08:51:27.153" v="2044" actId="478"/>
          <ac:spMkLst>
            <pc:docMk/>
            <pc:sldMk cId="109857222" sldId="256"/>
            <ac:spMk id="7" creationId="{43BA78C6-EA5A-1406-F245-ABFD4C50CFD8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8" creationId="{4B348434-8D31-670B-28EF-28535EA2290F}"/>
          </ac:spMkLst>
        </pc:spChg>
        <pc:spChg chg="add mod">
          <ac:chgData name="Helen Wilkinson" userId="352beb64-85d5-41ba-bb52-b66652337203" providerId="ADAL" clId="{20D9980F-7D66-488B-9610-C8C3212DA28C}" dt="2023-08-03T11:42:06.832" v="6653" actId="1036"/>
          <ac:spMkLst>
            <pc:docMk/>
            <pc:sldMk cId="109857222" sldId="256"/>
            <ac:spMk id="20" creationId="{A571A1D6-97F9-36D6-AE8F-0E7248AC88BD}"/>
          </ac:spMkLst>
        </pc:spChg>
        <pc:spChg chg="add mod">
          <ac:chgData name="Helen Wilkinson" userId="352beb64-85d5-41ba-bb52-b66652337203" providerId="ADAL" clId="{20D9980F-7D66-488B-9610-C8C3212DA28C}" dt="2023-08-03T11:42:06.832" v="6653" actId="1036"/>
          <ac:spMkLst>
            <pc:docMk/>
            <pc:sldMk cId="109857222" sldId="256"/>
            <ac:spMk id="21" creationId="{F659A4FC-9EC2-BB65-0695-DF25AC54B572}"/>
          </ac:spMkLst>
        </pc:spChg>
        <pc:spChg chg="add mod">
          <ac:chgData name="Helen Wilkinson" userId="352beb64-85d5-41ba-bb52-b66652337203" providerId="ADAL" clId="{20D9980F-7D66-488B-9610-C8C3212DA28C}" dt="2023-08-03T11:42:06.832" v="6653" actId="1036"/>
          <ac:spMkLst>
            <pc:docMk/>
            <pc:sldMk cId="109857222" sldId="256"/>
            <ac:spMk id="22" creationId="{0C611908-41FC-4231-757F-71766CD6E490}"/>
          </ac:spMkLst>
        </pc:spChg>
        <pc:spChg chg="add del mod">
          <ac:chgData name="Helen Wilkinson" userId="352beb64-85d5-41ba-bb52-b66652337203" providerId="ADAL" clId="{20D9980F-7D66-488B-9610-C8C3212DA28C}" dt="2023-08-02T09:07:12.223" v="2118" actId="478"/>
          <ac:spMkLst>
            <pc:docMk/>
            <pc:sldMk cId="109857222" sldId="256"/>
            <ac:spMk id="23" creationId="{F65FE751-BE3B-D196-F11C-6908C3F900F5}"/>
          </ac:spMkLst>
        </pc:spChg>
        <pc:spChg chg="add mod">
          <ac:chgData name="Helen Wilkinson" userId="352beb64-85d5-41ba-bb52-b66652337203" providerId="ADAL" clId="{20D9980F-7D66-488B-9610-C8C3212DA28C}" dt="2023-08-03T11:42:06.832" v="6653" actId="1036"/>
          <ac:spMkLst>
            <pc:docMk/>
            <pc:sldMk cId="109857222" sldId="256"/>
            <ac:spMk id="26" creationId="{15DF40AE-D25C-B49B-E7D5-3597106B6EA5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27" creationId="{BED7F5CC-C1B4-15AF-E5C1-46BF1212E1F7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28" creationId="{D2F92045-87AE-272C-B7A5-7A87645A34FF}"/>
          </ac:spMkLst>
        </pc:spChg>
        <pc:spChg chg="add del mod">
          <ac:chgData name="Helen Wilkinson" userId="352beb64-85d5-41ba-bb52-b66652337203" providerId="ADAL" clId="{20D9980F-7D66-488B-9610-C8C3212DA28C}" dt="2023-08-02T09:31:55.254" v="2416" actId="478"/>
          <ac:spMkLst>
            <pc:docMk/>
            <pc:sldMk cId="109857222" sldId="256"/>
            <ac:spMk id="30" creationId="{99E043F5-7F38-239B-E444-C01A200A5DFC}"/>
          </ac:spMkLst>
        </pc:spChg>
        <pc:spChg chg="add mod">
          <ac:chgData name="Helen Wilkinson" userId="352beb64-85d5-41ba-bb52-b66652337203" providerId="ADAL" clId="{20D9980F-7D66-488B-9610-C8C3212DA28C}" dt="2023-08-03T11:27:04.460" v="6207" actId="1036"/>
          <ac:spMkLst>
            <pc:docMk/>
            <pc:sldMk cId="109857222" sldId="256"/>
            <ac:spMk id="31" creationId="{BF14A4F1-B7F8-868C-56A3-79B03F5DB784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32" creationId="{90D4DB91-452A-BC28-8193-AB5EA7B79007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33" creationId="{96B0187F-C9E8-DD35-7CC8-4A4F2C4B0697}"/>
          </ac:spMkLst>
        </pc:spChg>
        <pc:spChg chg="add del mod">
          <ac:chgData name="Helen Wilkinson" userId="352beb64-85d5-41ba-bb52-b66652337203" providerId="ADAL" clId="{20D9980F-7D66-488B-9610-C8C3212DA28C}" dt="2023-08-02T09:32:08.618" v="2417" actId="478"/>
          <ac:spMkLst>
            <pc:docMk/>
            <pc:sldMk cId="109857222" sldId="256"/>
            <ac:spMk id="34" creationId="{A9DA8D11-A05C-872B-50F3-8A59B3792A44}"/>
          </ac:spMkLst>
        </pc:spChg>
        <pc:spChg chg="add mod">
          <ac:chgData name="Helen Wilkinson" userId="352beb64-85d5-41ba-bb52-b66652337203" providerId="ADAL" clId="{20D9980F-7D66-488B-9610-C8C3212DA28C}" dt="2023-08-03T11:27:04.460" v="6207" actId="1036"/>
          <ac:spMkLst>
            <pc:docMk/>
            <pc:sldMk cId="109857222" sldId="256"/>
            <ac:spMk id="35" creationId="{9F3EA001-8D9D-F839-1439-8C369AC4825B}"/>
          </ac:spMkLst>
        </pc:spChg>
        <pc:spChg chg="add del mod">
          <ac:chgData name="Helen Wilkinson" userId="352beb64-85d5-41ba-bb52-b66652337203" providerId="ADAL" clId="{20D9980F-7D66-488B-9610-C8C3212DA28C}" dt="2023-08-02T10:08:05.442" v="3041" actId="478"/>
          <ac:spMkLst>
            <pc:docMk/>
            <pc:sldMk cId="109857222" sldId="256"/>
            <ac:spMk id="36" creationId="{FE4582C2-35BD-26B5-5DF9-1ECCBED5E999}"/>
          </ac:spMkLst>
        </pc:spChg>
        <pc:spChg chg="add del mod">
          <ac:chgData name="Helen Wilkinson" userId="352beb64-85d5-41ba-bb52-b66652337203" providerId="ADAL" clId="{20D9980F-7D66-488B-9610-C8C3212DA28C}" dt="2023-08-02T10:34:10.812" v="3569" actId="478"/>
          <ac:spMkLst>
            <pc:docMk/>
            <pc:sldMk cId="109857222" sldId="256"/>
            <ac:spMk id="38" creationId="{587DA0F6-D71F-0B42-630F-2F890C550CF6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42" creationId="{ED735A11-CA16-37D2-5E76-5B4862D8EBA6}"/>
          </ac:spMkLst>
        </pc:spChg>
        <pc:spChg chg="add del mod">
          <ac:chgData name="Helen Wilkinson" userId="352beb64-85d5-41ba-bb52-b66652337203" providerId="ADAL" clId="{20D9980F-7D66-488B-9610-C8C3212DA28C}" dt="2023-08-02T10:34:10.812" v="3569" actId="478"/>
          <ac:spMkLst>
            <pc:docMk/>
            <pc:sldMk cId="109857222" sldId="256"/>
            <ac:spMk id="43" creationId="{30F02F81-C67D-20D3-EB37-95133A04961D}"/>
          </ac:spMkLst>
        </pc:spChg>
        <pc:spChg chg="add del mod">
          <ac:chgData name="Helen Wilkinson" userId="352beb64-85d5-41ba-bb52-b66652337203" providerId="ADAL" clId="{20D9980F-7D66-488B-9610-C8C3212DA28C}" dt="2023-08-02T10:34:10.812" v="3569" actId="478"/>
          <ac:spMkLst>
            <pc:docMk/>
            <pc:sldMk cId="109857222" sldId="256"/>
            <ac:spMk id="45" creationId="{06DC13C8-7DA8-F5A2-5AFE-A77DD037170F}"/>
          </ac:spMkLst>
        </pc:spChg>
        <pc:spChg chg="add 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48" creationId="{8893613C-C508-5380-F44D-0A0BF05BADDD}"/>
          </ac:spMkLst>
        </pc:spChg>
        <pc:spChg chg="add del mod">
          <ac:chgData name="Helen Wilkinson" userId="352beb64-85d5-41ba-bb52-b66652337203" providerId="ADAL" clId="{20D9980F-7D66-488B-9610-C8C3212DA28C}" dt="2023-08-01T16:42:14.014" v="1473" actId="478"/>
          <ac:spMkLst>
            <pc:docMk/>
            <pc:sldMk cId="109857222" sldId="256"/>
            <ac:spMk id="48" creationId="{A0A2F1BB-28E5-CA35-920A-850919544B34}"/>
          </ac:spMkLst>
        </pc:spChg>
        <pc:spChg chg="add 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49" creationId="{90CCFAB8-F7DD-227A-33DF-D1D62FADD495}"/>
          </ac:spMkLst>
        </pc:spChg>
        <pc:spChg chg="add 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50" creationId="{21F64E8E-F63F-37F8-BFC7-40E9AADD9301}"/>
          </ac:spMkLst>
        </pc:spChg>
        <pc:spChg chg="add del mod">
          <ac:chgData name="Helen Wilkinson" userId="352beb64-85d5-41ba-bb52-b66652337203" providerId="ADAL" clId="{20D9980F-7D66-488B-9610-C8C3212DA28C}" dt="2023-08-02T10:08:21.142" v="3044" actId="478"/>
          <ac:spMkLst>
            <pc:docMk/>
            <pc:sldMk cId="109857222" sldId="256"/>
            <ac:spMk id="51" creationId="{E6AC95CC-B4C7-AB3D-3CA3-914F70B5366A}"/>
          </ac:spMkLst>
        </pc:spChg>
        <pc:spChg chg="add mod">
          <ac:chgData name="Helen Wilkinson" userId="352beb64-85d5-41ba-bb52-b66652337203" providerId="ADAL" clId="{20D9980F-7D66-488B-9610-C8C3212DA28C}" dt="2023-08-03T11:27:54.188" v="6212" actId="14100"/>
          <ac:spMkLst>
            <pc:docMk/>
            <pc:sldMk cId="109857222" sldId="256"/>
            <ac:spMk id="52" creationId="{35F2C166-626A-8C54-3836-7E15E018ED7F}"/>
          </ac:spMkLst>
        </pc:spChg>
        <pc:spChg chg="add del mod">
          <ac:chgData name="Helen Wilkinson" userId="352beb64-85d5-41ba-bb52-b66652337203" providerId="ADAL" clId="{20D9980F-7D66-488B-9610-C8C3212DA28C}" dt="2023-08-02T10:10:22.423" v="3054" actId="478"/>
          <ac:spMkLst>
            <pc:docMk/>
            <pc:sldMk cId="109857222" sldId="256"/>
            <ac:spMk id="53" creationId="{5096F644-CA5C-EEF5-9103-F8ED814DAD0B}"/>
          </ac:spMkLst>
        </pc:spChg>
        <pc:spChg chg="add mod">
          <ac:chgData name="Helen Wilkinson" userId="352beb64-85d5-41ba-bb52-b66652337203" providerId="ADAL" clId="{20D9980F-7D66-488B-9610-C8C3212DA28C}" dt="2023-08-03T11:24:52.462" v="6161" actId="1036"/>
          <ac:spMkLst>
            <pc:docMk/>
            <pc:sldMk cId="109857222" sldId="256"/>
            <ac:spMk id="54" creationId="{4F2AED99-5715-A9FB-7FA3-25F3FA1B5979}"/>
          </ac:spMkLst>
        </pc:spChg>
        <pc:spChg chg="add mod">
          <ac:chgData name="Helen Wilkinson" userId="352beb64-85d5-41ba-bb52-b66652337203" providerId="ADAL" clId="{20D9980F-7D66-488B-9610-C8C3212DA28C}" dt="2023-08-03T11:55:04.669" v="6881" actId="1036"/>
          <ac:spMkLst>
            <pc:docMk/>
            <pc:sldMk cId="109857222" sldId="256"/>
            <ac:spMk id="55" creationId="{B1C643A4-0C60-6AC1-23D5-DE14C7E22331}"/>
          </ac:spMkLst>
        </pc:spChg>
        <pc:spChg chg="add mod">
          <ac:chgData name="Helen Wilkinson" userId="352beb64-85d5-41ba-bb52-b66652337203" providerId="ADAL" clId="{20D9980F-7D66-488B-9610-C8C3212DA28C}" dt="2023-08-03T11:27:54.188" v="6212" actId="14100"/>
          <ac:spMkLst>
            <pc:docMk/>
            <pc:sldMk cId="109857222" sldId="256"/>
            <ac:spMk id="56" creationId="{5B17D2AB-D42D-BF22-F2F4-B64F7584CF19}"/>
          </ac:spMkLst>
        </pc:spChg>
        <pc:spChg chg="add mod">
          <ac:chgData name="Helen Wilkinson" userId="352beb64-85d5-41ba-bb52-b66652337203" providerId="ADAL" clId="{20D9980F-7D66-488B-9610-C8C3212DA28C}" dt="2023-08-03T11:24:52.462" v="6161" actId="1036"/>
          <ac:spMkLst>
            <pc:docMk/>
            <pc:sldMk cId="109857222" sldId="256"/>
            <ac:spMk id="57" creationId="{3483F153-8658-6253-13F9-C1EB6DBAA4EC}"/>
          </ac:spMkLst>
        </pc:spChg>
        <pc:spChg chg="add del mod">
          <ac:chgData name="Helen Wilkinson" userId="352beb64-85d5-41ba-bb52-b66652337203" providerId="ADAL" clId="{20D9980F-7D66-488B-9610-C8C3212DA28C}" dt="2023-08-02T13:26:36.488" v="4486" actId="478"/>
          <ac:spMkLst>
            <pc:docMk/>
            <pc:sldMk cId="109857222" sldId="256"/>
            <ac:spMk id="60" creationId="{9F403071-6370-4B56-BE99-071F17A0500A}"/>
          </ac:spMkLst>
        </pc:spChg>
        <pc:spChg chg="add del mod">
          <ac:chgData name="Helen Wilkinson" userId="352beb64-85d5-41ba-bb52-b66652337203" providerId="ADAL" clId="{20D9980F-7D66-488B-9610-C8C3212DA28C}" dt="2023-08-02T13:26:36.488" v="4486" actId="478"/>
          <ac:spMkLst>
            <pc:docMk/>
            <pc:sldMk cId="109857222" sldId="256"/>
            <ac:spMk id="61" creationId="{9BB7EE87-2321-1DAB-ED5D-8C66412B34BA}"/>
          </ac:spMkLst>
        </pc:spChg>
        <pc:spChg chg="add del mod">
          <ac:chgData name="Helen Wilkinson" userId="352beb64-85d5-41ba-bb52-b66652337203" providerId="ADAL" clId="{20D9980F-7D66-488B-9610-C8C3212DA28C}" dt="2023-08-02T13:26:36.488" v="4486" actId="478"/>
          <ac:spMkLst>
            <pc:docMk/>
            <pc:sldMk cId="109857222" sldId="256"/>
            <ac:spMk id="62" creationId="{E20752B7-AF82-0129-90EF-BE4F11D04BD9}"/>
          </ac:spMkLst>
        </pc:spChg>
        <pc:spChg chg="add del mod">
          <ac:chgData name="Helen Wilkinson" userId="352beb64-85d5-41ba-bb52-b66652337203" providerId="ADAL" clId="{20D9980F-7D66-488B-9610-C8C3212DA28C}" dt="2023-08-02T13:26:36.488" v="4486" actId="478"/>
          <ac:spMkLst>
            <pc:docMk/>
            <pc:sldMk cId="109857222" sldId="256"/>
            <ac:spMk id="63" creationId="{C1805D0B-91D8-BD1E-2421-88986815C3A6}"/>
          </ac:spMkLst>
        </pc:spChg>
        <pc:spChg chg="add mod">
          <ac:chgData name="Helen Wilkinson" userId="352beb64-85d5-41ba-bb52-b66652337203" providerId="ADAL" clId="{20D9980F-7D66-488B-9610-C8C3212DA28C}" dt="2023-08-03T11:27:54.188" v="6212" actId="14100"/>
          <ac:spMkLst>
            <pc:docMk/>
            <pc:sldMk cId="109857222" sldId="256"/>
            <ac:spMk id="64" creationId="{24235A41-5AC1-0563-E533-E02181801D97}"/>
          </ac:spMkLst>
        </pc:spChg>
        <pc:spChg chg="add mod">
          <ac:chgData name="Helen Wilkinson" userId="352beb64-85d5-41ba-bb52-b66652337203" providerId="ADAL" clId="{20D9980F-7D66-488B-9610-C8C3212DA28C}" dt="2023-08-03T11:24:52.462" v="6161" actId="1036"/>
          <ac:spMkLst>
            <pc:docMk/>
            <pc:sldMk cId="109857222" sldId="256"/>
            <ac:spMk id="65" creationId="{95F0FF6F-BCEE-29A7-11E5-EF60A95A135D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66" creationId="{817C2629-E3AA-E5C5-B723-62ABFF6BE6A0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68" creationId="{CF1A9DF0-3DD3-72CF-F385-F0E235182BA8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70" creationId="{F471E550-23A2-32D6-4426-BFEE29E7364C}"/>
          </ac:spMkLst>
        </pc:spChg>
        <pc:spChg chg="del mod">
          <ac:chgData name="Helen Wilkinson" userId="352beb64-85d5-41ba-bb52-b66652337203" providerId="ADAL" clId="{20D9980F-7D66-488B-9610-C8C3212DA28C}" dt="2023-08-02T10:07:19.270" v="3026" actId="478"/>
          <ac:spMkLst>
            <pc:docMk/>
            <pc:sldMk cId="109857222" sldId="256"/>
            <ac:spMk id="71" creationId="{08187FC1-B740-D80F-CA8A-A0CC84E8AC90}"/>
          </ac:spMkLst>
        </pc:spChg>
        <pc:spChg chg="add mod">
          <ac:chgData name="Helen Wilkinson" userId="352beb64-85d5-41ba-bb52-b66652337203" providerId="ADAL" clId="{20D9980F-7D66-488B-9610-C8C3212DA28C}" dt="2023-08-03T11:19:24.524" v="5730" actId="14100"/>
          <ac:spMkLst>
            <pc:docMk/>
            <pc:sldMk cId="109857222" sldId="256"/>
            <ac:spMk id="77" creationId="{419CF334-5EBB-2088-4544-CC246A97375B}"/>
          </ac:spMkLst>
        </pc:spChg>
        <pc:spChg chg="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78" creationId="{4CBE3C9D-A010-82AA-9074-CAD149396A5C}"/>
          </ac:spMkLst>
        </pc:spChg>
        <pc:spChg chg="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79" creationId="{970004E1-640A-C7E3-E0FF-7B5FB5B1E843}"/>
          </ac:spMkLst>
        </pc:spChg>
        <pc:spChg chg="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80" creationId="{F8461A0B-BCAB-9697-33D2-E7BC8A352ADA}"/>
          </ac:spMkLst>
        </pc:spChg>
        <pc:spChg chg="del mod">
          <ac:chgData name="Helen Wilkinson" userId="352beb64-85d5-41ba-bb52-b66652337203" providerId="ADAL" clId="{20D9980F-7D66-488B-9610-C8C3212DA28C}" dt="2023-08-02T10:34:10.812" v="3569" actId="478"/>
          <ac:spMkLst>
            <pc:docMk/>
            <pc:sldMk cId="109857222" sldId="256"/>
            <ac:spMk id="81" creationId="{645AC57A-258A-8169-9150-77E96CC7EF65}"/>
          </ac:spMkLst>
        </pc:spChg>
        <pc:spChg chg="del mod">
          <ac:chgData name="Helen Wilkinson" userId="352beb64-85d5-41ba-bb52-b66652337203" providerId="ADAL" clId="{20D9980F-7D66-488B-9610-C8C3212DA28C}" dt="2023-08-02T10:34:10.812" v="3569" actId="478"/>
          <ac:spMkLst>
            <pc:docMk/>
            <pc:sldMk cId="109857222" sldId="256"/>
            <ac:spMk id="82" creationId="{8736875B-82B4-BA29-4C59-CD31FC5926A6}"/>
          </ac:spMkLst>
        </pc:spChg>
        <pc:spChg chg="add 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83" creationId="{014233EB-61DF-FF34-0E8E-6EFAAA6906C5}"/>
          </ac:spMkLst>
        </pc:spChg>
        <pc:spChg chg="add 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84" creationId="{F70B7688-551A-1451-05A7-6D2EBF3308A6}"/>
          </ac:spMkLst>
        </pc:spChg>
        <pc:spChg chg="add mod ord">
          <ac:chgData name="Helen Wilkinson" userId="352beb64-85d5-41ba-bb52-b66652337203" providerId="ADAL" clId="{20D9980F-7D66-488B-9610-C8C3212DA28C}" dt="2023-08-03T11:28:23.261" v="6216" actId="14100"/>
          <ac:spMkLst>
            <pc:docMk/>
            <pc:sldMk cId="109857222" sldId="256"/>
            <ac:spMk id="88" creationId="{3AB992EE-910A-F966-2F48-EAF8C2169665}"/>
          </ac:spMkLst>
        </pc:spChg>
        <pc:spChg chg="add mod">
          <ac:chgData name="Helen Wilkinson" userId="352beb64-85d5-41ba-bb52-b66652337203" providerId="ADAL" clId="{20D9980F-7D66-488B-9610-C8C3212DA28C}" dt="2023-08-03T11:24:52.462" v="6161" actId="1036"/>
          <ac:spMkLst>
            <pc:docMk/>
            <pc:sldMk cId="109857222" sldId="256"/>
            <ac:spMk id="89" creationId="{EFEDE209-211D-0B69-E1F4-C9B9B4B82D3F}"/>
          </ac:spMkLst>
        </pc:spChg>
        <pc:spChg chg="add mod">
          <ac:chgData name="Helen Wilkinson" userId="352beb64-85d5-41ba-bb52-b66652337203" providerId="ADAL" clId="{20D9980F-7D66-488B-9610-C8C3212DA28C}" dt="2023-08-03T11:27:43.624" v="6209" actId="1076"/>
          <ac:spMkLst>
            <pc:docMk/>
            <pc:sldMk cId="109857222" sldId="256"/>
            <ac:spMk id="90" creationId="{55F5A3B6-D659-B249-EAE4-4B6076B0B8D3}"/>
          </ac:spMkLst>
        </pc:spChg>
        <pc:spChg chg="add mod">
          <ac:chgData name="Helen Wilkinson" userId="352beb64-85d5-41ba-bb52-b66652337203" providerId="ADAL" clId="{20D9980F-7D66-488B-9610-C8C3212DA28C}" dt="2023-08-03T11:15:37.809" v="5469" actId="1036"/>
          <ac:spMkLst>
            <pc:docMk/>
            <pc:sldMk cId="109857222" sldId="256"/>
            <ac:spMk id="91" creationId="{66731E59-3B3C-9D4A-4636-752BEF4E7DA4}"/>
          </ac:spMkLst>
        </pc:spChg>
        <pc:spChg chg="add del mod">
          <ac:chgData name="Helen Wilkinson" userId="352beb64-85d5-41ba-bb52-b66652337203" providerId="ADAL" clId="{20D9980F-7D66-488B-9610-C8C3212DA28C}" dt="2023-08-02T13:59:58.843" v="4975" actId="478"/>
          <ac:spMkLst>
            <pc:docMk/>
            <pc:sldMk cId="109857222" sldId="256"/>
            <ac:spMk id="92" creationId="{07F985B7-6057-35B1-E724-338F4FF8F696}"/>
          </ac:spMkLst>
        </pc:spChg>
        <pc:graphicFrameChg chg="del mod">
          <ac:chgData name="Helen Wilkinson" userId="352beb64-85d5-41ba-bb52-b66652337203" providerId="ADAL" clId="{20D9980F-7D66-488B-9610-C8C3212DA28C}" dt="2023-08-02T09:00:23.998" v="2055" actId="478"/>
          <ac:graphicFrameMkLst>
            <pc:docMk/>
            <pc:sldMk cId="109857222" sldId="256"/>
            <ac:graphicFrameMk id="13" creationId="{7AAFF28E-0865-92ED-3FAE-95A582D48D30}"/>
          </ac:graphicFrameMkLst>
        </pc:graphicFrameChg>
        <pc:graphicFrameChg chg="add del mod">
          <ac:chgData name="Helen Wilkinson" userId="352beb64-85d5-41ba-bb52-b66652337203" providerId="ADAL" clId="{20D9980F-7D66-488B-9610-C8C3212DA28C}" dt="2023-08-02T09:00:44.015" v="2057" actId="478"/>
          <ac:graphicFrameMkLst>
            <pc:docMk/>
            <pc:sldMk cId="109857222" sldId="256"/>
            <ac:graphicFrameMk id="15" creationId="{56A2FB59-7E24-7EBC-B08E-0FF61DEE3BDF}"/>
          </ac:graphicFrameMkLst>
        </pc:graphicFrameChg>
        <pc:graphicFrameChg chg="mod">
          <ac:chgData name="Helen Wilkinson" userId="352beb64-85d5-41ba-bb52-b66652337203" providerId="ADAL" clId="{20D9980F-7D66-488B-9610-C8C3212DA28C}" dt="2023-08-03T11:15:37.809" v="5469" actId="1036"/>
          <ac:graphicFrameMkLst>
            <pc:docMk/>
            <pc:sldMk cId="109857222" sldId="256"/>
            <ac:graphicFrameMk id="16" creationId="{BA9914EC-4F22-F3B8-ED99-CE50A4A1C247}"/>
          </ac:graphicFrameMkLst>
        </pc:graphicFrameChg>
        <pc:graphicFrameChg chg="add del mod">
          <ac:chgData name="Helen Wilkinson" userId="352beb64-85d5-41ba-bb52-b66652337203" providerId="ADAL" clId="{20D9980F-7D66-488B-9610-C8C3212DA28C}" dt="2023-08-02T09:56:43.748" v="2857" actId="478"/>
          <ac:graphicFrameMkLst>
            <pc:docMk/>
            <pc:sldMk cId="109857222" sldId="256"/>
            <ac:graphicFrameMk id="17" creationId="{2A76CE1B-9A7B-5297-21AF-6402EF6347F9}"/>
          </ac:graphicFrameMkLst>
        </pc:graphicFrameChg>
        <pc:graphicFrameChg chg="del mod modGraphic">
          <ac:chgData name="Helen Wilkinson" userId="352beb64-85d5-41ba-bb52-b66652337203" providerId="ADAL" clId="{20D9980F-7D66-488B-9610-C8C3212DA28C}" dt="2023-08-01T16:23:39.921" v="872" actId="478"/>
          <ac:graphicFrameMkLst>
            <pc:docMk/>
            <pc:sldMk cId="109857222" sldId="256"/>
            <ac:graphicFrameMk id="22" creationId="{F32F08CD-D461-A008-7834-A587583D4B7F}"/>
          </ac:graphicFrameMkLst>
        </pc:graphicFrameChg>
        <pc:graphicFrameChg chg="add del mod">
          <ac:chgData name="Helen Wilkinson" userId="352beb64-85d5-41ba-bb52-b66652337203" providerId="ADAL" clId="{20D9980F-7D66-488B-9610-C8C3212DA28C}" dt="2023-08-01T16:34:43.153" v="1323" actId="478"/>
          <ac:graphicFrameMkLst>
            <pc:docMk/>
            <pc:sldMk cId="109857222" sldId="256"/>
            <ac:graphicFrameMk id="23" creationId="{B747EF5F-1B1D-003A-BAB0-F6A6E8190201}"/>
          </ac:graphicFrameMkLst>
        </pc:graphicFrameChg>
        <pc:graphicFrameChg chg="del mod">
          <ac:chgData name="Helen Wilkinson" userId="352beb64-85d5-41ba-bb52-b66652337203" providerId="ADAL" clId="{20D9980F-7D66-488B-9610-C8C3212DA28C}" dt="2023-08-01T16:55:54.449" v="1753" actId="478"/>
          <ac:graphicFrameMkLst>
            <pc:docMk/>
            <pc:sldMk cId="109857222" sldId="256"/>
            <ac:graphicFrameMk id="26" creationId="{281B088D-D47E-227B-FA35-BB813675E534}"/>
          </ac:graphicFrameMkLst>
        </pc:graphicFrameChg>
        <pc:graphicFrameChg chg="add del mod modGraphic">
          <ac:chgData name="Helen Wilkinson" userId="352beb64-85d5-41ba-bb52-b66652337203" providerId="ADAL" clId="{20D9980F-7D66-488B-9610-C8C3212DA28C}" dt="2023-08-01T16:23:26.048" v="868" actId="478"/>
          <ac:graphicFrameMkLst>
            <pc:docMk/>
            <pc:sldMk cId="109857222" sldId="256"/>
            <ac:graphicFrameMk id="30" creationId="{90AF7C04-3211-6DFF-EF34-2AE8D23F7671}"/>
          </ac:graphicFrameMkLst>
        </pc:graphicFrameChg>
        <pc:graphicFrameChg chg="add del mod">
          <ac:chgData name="Helen Wilkinson" userId="352beb64-85d5-41ba-bb52-b66652337203" providerId="ADAL" clId="{20D9980F-7D66-488B-9610-C8C3212DA28C}" dt="2023-08-01T16:34:43.153" v="1323" actId="478"/>
          <ac:graphicFrameMkLst>
            <pc:docMk/>
            <pc:sldMk cId="109857222" sldId="256"/>
            <ac:graphicFrameMk id="31" creationId="{0D722BE6-9DF3-1EAE-5262-4E17E26D8DAF}"/>
          </ac:graphicFrameMkLst>
        </pc:graphicFrameChg>
        <pc:graphicFrameChg chg="add del mod">
          <ac:chgData name="Helen Wilkinson" userId="352beb64-85d5-41ba-bb52-b66652337203" providerId="ADAL" clId="{20D9980F-7D66-488B-9610-C8C3212DA28C}" dt="2023-08-01T16:34:43.153" v="1323" actId="478"/>
          <ac:graphicFrameMkLst>
            <pc:docMk/>
            <pc:sldMk cId="109857222" sldId="256"/>
            <ac:graphicFrameMk id="34" creationId="{DFA056A7-2AB5-C209-E6FB-7B23E197AD06}"/>
          </ac:graphicFrameMkLst>
        </pc:graphicFrameChg>
        <pc:graphicFrameChg chg="del mod modGraphic">
          <ac:chgData name="Helen Wilkinson" userId="352beb64-85d5-41ba-bb52-b66652337203" providerId="ADAL" clId="{20D9980F-7D66-488B-9610-C8C3212DA28C}" dt="2023-08-01T16:06:16.235" v="468" actId="478"/>
          <ac:graphicFrameMkLst>
            <pc:docMk/>
            <pc:sldMk cId="109857222" sldId="256"/>
            <ac:graphicFrameMk id="35" creationId="{6C9BF82E-BCE9-6B66-2C46-6F31EEB83807}"/>
          </ac:graphicFrameMkLst>
        </pc:graphicFrameChg>
        <pc:graphicFrameChg chg="add del mod">
          <ac:chgData name="Helen Wilkinson" userId="352beb64-85d5-41ba-bb52-b66652337203" providerId="ADAL" clId="{20D9980F-7D66-488B-9610-C8C3212DA28C}" dt="2023-08-01T16:34:43.153" v="1323" actId="478"/>
          <ac:graphicFrameMkLst>
            <pc:docMk/>
            <pc:sldMk cId="109857222" sldId="256"/>
            <ac:graphicFrameMk id="36" creationId="{A5817A2E-F05D-E9FF-6386-50B4B110EC96}"/>
          </ac:graphicFrameMkLst>
        </pc:graphicFrameChg>
        <pc:graphicFrameChg chg="add del mod modGraphic">
          <ac:chgData name="Helen Wilkinson" userId="352beb64-85d5-41ba-bb52-b66652337203" providerId="ADAL" clId="{20D9980F-7D66-488B-9610-C8C3212DA28C}" dt="2023-08-03T11:13:22.033" v="5309" actId="478"/>
          <ac:graphicFrameMkLst>
            <pc:docMk/>
            <pc:sldMk cId="109857222" sldId="256"/>
            <ac:graphicFrameMk id="37" creationId="{64B0E5BE-9D81-4AE3-272E-06E09DA7C0C8}"/>
          </ac:graphicFrameMkLst>
        </pc:graphicFrameChg>
        <pc:graphicFrameChg chg="add mod modGraphic">
          <ac:chgData name="Helen Wilkinson" userId="352beb64-85d5-41ba-bb52-b66652337203" providerId="ADAL" clId="{20D9980F-7D66-488B-9610-C8C3212DA28C}" dt="2023-08-03T11:41:24.892" v="6616" actId="1076"/>
          <ac:graphicFrameMkLst>
            <pc:docMk/>
            <pc:sldMk cId="109857222" sldId="256"/>
            <ac:graphicFrameMk id="44" creationId="{84B3637D-74BD-8AA0-0B99-A9D5F7E6C14F}"/>
          </ac:graphicFrameMkLst>
        </pc:graphicFrameChg>
        <pc:graphicFrameChg chg="add mod ord modGraphic">
          <ac:chgData name="Helen Wilkinson" userId="352beb64-85d5-41ba-bb52-b66652337203" providerId="ADAL" clId="{20D9980F-7D66-488B-9610-C8C3212DA28C}" dt="2023-08-03T11:32:58.652" v="6453" actId="12788"/>
          <ac:graphicFrameMkLst>
            <pc:docMk/>
            <pc:sldMk cId="109857222" sldId="256"/>
            <ac:graphicFrameMk id="46" creationId="{5DC605AD-13F7-4550-3ADF-5654E9F0753D}"/>
          </ac:graphicFrameMkLst>
        </pc:graphicFrameChg>
        <pc:graphicFrameChg chg="add del mod">
          <ac:chgData name="Helen Wilkinson" userId="352beb64-85d5-41ba-bb52-b66652337203" providerId="ADAL" clId="{20D9980F-7D66-488B-9610-C8C3212DA28C}" dt="2023-08-02T10:40:49.798" v="3736" actId="21"/>
          <ac:graphicFrameMkLst>
            <pc:docMk/>
            <pc:sldMk cId="109857222" sldId="256"/>
            <ac:graphicFrameMk id="47" creationId="{2826E1EE-5484-7C20-DFD4-4756DE7C4FF8}"/>
          </ac:graphicFrameMkLst>
        </pc:graphicFrameChg>
        <pc:graphicFrameChg chg="del mod">
          <ac:chgData name="Helen Wilkinson" userId="352beb64-85d5-41ba-bb52-b66652337203" providerId="ADAL" clId="{20D9980F-7D66-488B-9610-C8C3212DA28C}" dt="2023-08-02T10:07:19.270" v="3026" actId="478"/>
          <ac:graphicFrameMkLst>
            <pc:docMk/>
            <pc:sldMk cId="109857222" sldId="256"/>
            <ac:graphicFrameMk id="58" creationId="{E99B7591-CFA2-9963-D54D-73736C977A2C}"/>
          </ac:graphicFrameMkLst>
        </pc:graphicFrameChg>
        <pc:graphicFrameChg chg="del mod">
          <ac:chgData name="Helen Wilkinson" userId="352beb64-85d5-41ba-bb52-b66652337203" providerId="ADAL" clId="{20D9980F-7D66-488B-9610-C8C3212DA28C}" dt="2023-08-02T10:07:19.270" v="3026" actId="478"/>
          <ac:graphicFrameMkLst>
            <pc:docMk/>
            <pc:sldMk cId="109857222" sldId="256"/>
            <ac:graphicFrameMk id="59" creationId="{139BD298-B980-257C-8F6D-D114E6884AB5}"/>
          </ac:graphicFrameMkLst>
        </pc:graphicFrameChg>
        <pc:graphicFrameChg chg="add mod ord modGraphic">
          <ac:chgData name="Helen Wilkinson" userId="352beb64-85d5-41ba-bb52-b66652337203" providerId="ADAL" clId="{20D9980F-7D66-488B-9610-C8C3212DA28C}" dt="2023-08-03T11:15:37.809" v="5469" actId="1036"/>
          <ac:graphicFrameMkLst>
            <pc:docMk/>
            <pc:sldMk cId="109857222" sldId="256"/>
            <ac:graphicFrameMk id="67" creationId="{921CEFD1-7B04-FB0E-4516-52FD81602ABD}"/>
          </ac:graphicFrameMkLst>
        </pc:graphicFrameChg>
        <pc:graphicFrameChg chg="add mod">
          <ac:chgData name="Helen Wilkinson" userId="352beb64-85d5-41ba-bb52-b66652337203" providerId="ADAL" clId="{20D9980F-7D66-488B-9610-C8C3212DA28C}" dt="2023-08-03T11:15:37.809" v="5469" actId="1036"/>
          <ac:graphicFrameMkLst>
            <pc:docMk/>
            <pc:sldMk cId="109857222" sldId="256"/>
            <ac:graphicFrameMk id="69" creationId="{649A0B9F-3EC2-3EC3-766E-FB462F1E080B}"/>
          </ac:graphicFrameMkLst>
        </pc:graphicFrameChg>
        <pc:graphicFrameChg chg="del mod">
          <ac:chgData name="Helen Wilkinson" userId="352beb64-85d5-41ba-bb52-b66652337203" providerId="ADAL" clId="{20D9980F-7D66-488B-9610-C8C3212DA28C}" dt="2023-08-02T10:07:19.270" v="3026" actId="478"/>
          <ac:graphicFrameMkLst>
            <pc:docMk/>
            <pc:sldMk cId="109857222" sldId="256"/>
            <ac:graphicFrameMk id="72" creationId="{2FDD75B1-103B-39E8-D0BD-159D3A6F8B5A}"/>
          </ac:graphicFrameMkLst>
        </pc:graphicFrameChg>
        <pc:graphicFrameChg chg="add mod">
          <ac:chgData name="Helen Wilkinson" userId="352beb64-85d5-41ba-bb52-b66652337203" providerId="ADAL" clId="{20D9980F-7D66-488B-9610-C8C3212DA28C}" dt="2023-08-03T11:15:37.809" v="5469" actId="1036"/>
          <ac:graphicFrameMkLst>
            <pc:docMk/>
            <pc:sldMk cId="109857222" sldId="256"/>
            <ac:graphicFrameMk id="73" creationId="{D1D681FD-0074-BD1E-281D-9764C8AFC2D5}"/>
          </ac:graphicFrameMkLst>
        </pc:graphicFrameChg>
        <pc:graphicFrameChg chg="add del mod">
          <ac:chgData name="Helen Wilkinson" userId="352beb64-85d5-41ba-bb52-b66652337203" providerId="ADAL" clId="{20D9980F-7D66-488B-9610-C8C3212DA28C}" dt="2023-08-02T10:45:21.349" v="3786"/>
          <ac:graphicFrameMkLst>
            <pc:docMk/>
            <pc:sldMk cId="109857222" sldId="256"/>
            <ac:graphicFrameMk id="74" creationId="{4B6F93EE-41D2-0139-D6DA-FB38A9F4D29C}"/>
          </ac:graphicFrameMkLst>
        </pc:graphicFrameChg>
        <pc:graphicFrameChg chg="del mod">
          <ac:chgData name="Helen Wilkinson" userId="352beb64-85d5-41ba-bb52-b66652337203" providerId="ADAL" clId="{20D9980F-7D66-488B-9610-C8C3212DA28C}" dt="2023-08-02T08:19:50.860" v="1832" actId="478"/>
          <ac:graphicFrameMkLst>
            <pc:docMk/>
            <pc:sldMk cId="109857222" sldId="256"/>
            <ac:graphicFrameMk id="75" creationId="{56F9F540-DE0D-A8CE-4778-21E165DE00A0}"/>
          </ac:graphicFrameMkLst>
        </pc:graphicFrameChg>
        <pc:graphicFrameChg chg="mod ord modGraphic">
          <ac:chgData name="Helen Wilkinson" userId="352beb64-85d5-41ba-bb52-b66652337203" providerId="ADAL" clId="{20D9980F-7D66-488B-9610-C8C3212DA28C}" dt="2023-08-03T11:15:37.809" v="5469" actId="1036"/>
          <ac:graphicFrameMkLst>
            <pc:docMk/>
            <pc:sldMk cId="109857222" sldId="256"/>
            <ac:graphicFrameMk id="76" creationId="{7DC6DDE7-4C05-66D6-081C-A7E6BC4BE239}"/>
          </ac:graphicFrameMkLst>
        </pc:graphicFrameChg>
        <pc:graphicFrameChg chg="add mod">
          <ac:chgData name="Helen Wilkinson" userId="352beb64-85d5-41ba-bb52-b66652337203" providerId="ADAL" clId="{20D9980F-7D66-488B-9610-C8C3212DA28C}" dt="2023-08-03T11:28:46.629" v="6218"/>
          <ac:graphicFrameMkLst>
            <pc:docMk/>
            <pc:sldMk cId="109857222" sldId="256"/>
            <ac:graphicFrameMk id="87" creationId="{E77B428B-96F9-270D-7879-3B2374C298B0}"/>
          </ac:graphicFrameMkLst>
        </pc:graphicFrameChg>
        <pc:picChg chg="del mod">
          <ac:chgData name="Helen Wilkinson" userId="352beb64-85d5-41ba-bb52-b66652337203" providerId="ADAL" clId="{20D9980F-7D66-488B-9610-C8C3212DA28C}" dt="2023-08-02T10:07:19.270" v="3026" actId="478"/>
          <ac:picMkLst>
            <pc:docMk/>
            <pc:sldMk cId="109857222" sldId="256"/>
            <ac:picMk id="3" creationId="{D4B47472-1C0B-00B5-BA45-0894CA41F73A}"/>
          </ac:picMkLst>
        </pc:picChg>
        <pc:picChg chg="add del mod ord modCrop">
          <ac:chgData name="Helen Wilkinson" userId="352beb64-85d5-41ba-bb52-b66652337203" providerId="ADAL" clId="{20D9980F-7D66-488B-9610-C8C3212DA28C}" dt="2023-08-03T11:44:41.301" v="6683" actId="732"/>
          <ac:picMkLst>
            <pc:docMk/>
            <pc:sldMk cId="109857222" sldId="256"/>
            <ac:picMk id="4" creationId="{612077B9-54FB-9B9C-F28E-A796E601686A}"/>
          </ac:picMkLst>
        </pc:picChg>
        <pc:picChg chg="del mod">
          <ac:chgData name="Helen Wilkinson" userId="352beb64-85d5-41ba-bb52-b66652337203" providerId="ADAL" clId="{20D9980F-7D66-488B-9610-C8C3212DA28C}" dt="2023-08-02T10:07:19.270" v="3026" actId="478"/>
          <ac:picMkLst>
            <pc:docMk/>
            <pc:sldMk cId="109857222" sldId="256"/>
            <ac:picMk id="6" creationId="{CECF41BF-4B7F-A5DF-C586-639608765C7B}"/>
          </ac:picMkLst>
        </pc:picChg>
        <pc:picChg chg="del">
          <ac:chgData name="Helen Wilkinson" userId="352beb64-85d5-41ba-bb52-b66652337203" providerId="ADAL" clId="{20D9980F-7D66-488B-9610-C8C3212DA28C}" dt="2023-08-01T16:15:31.984" v="715" actId="478"/>
          <ac:picMkLst>
            <pc:docMk/>
            <pc:sldMk cId="109857222" sldId="256"/>
            <ac:picMk id="7" creationId="{2038FC6E-D024-10A8-17CB-45F65738B298}"/>
          </ac:picMkLst>
        </pc:picChg>
        <pc:picChg chg="del mod">
          <ac:chgData name="Helen Wilkinson" userId="352beb64-85d5-41ba-bb52-b66652337203" providerId="ADAL" clId="{20D9980F-7D66-488B-9610-C8C3212DA28C}" dt="2023-08-02T10:07:19.270" v="3026" actId="478"/>
          <ac:picMkLst>
            <pc:docMk/>
            <pc:sldMk cId="109857222" sldId="256"/>
            <ac:picMk id="11" creationId="{A8A6CEA4-F55E-937F-1C25-F89A109383A5}"/>
          </ac:picMkLst>
        </pc:picChg>
        <pc:picChg chg="del mod">
          <ac:chgData name="Helen Wilkinson" userId="352beb64-85d5-41ba-bb52-b66652337203" providerId="ADAL" clId="{20D9980F-7D66-488B-9610-C8C3212DA28C}" dt="2023-08-02T10:07:19.270" v="3026" actId="478"/>
          <ac:picMkLst>
            <pc:docMk/>
            <pc:sldMk cId="109857222" sldId="256"/>
            <ac:picMk id="12" creationId="{07B90500-F8A2-86C6-B79F-5CA118A6B2E1}"/>
          </ac:picMkLst>
        </pc:picChg>
        <pc:picChg chg="del mod">
          <ac:chgData name="Helen Wilkinson" userId="352beb64-85d5-41ba-bb52-b66652337203" providerId="ADAL" clId="{20D9980F-7D66-488B-9610-C8C3212DA28C}" dt="2023-08-01T16:55:54.449" v="1753" actId="478"/>
          <ac:picMkLst>
            <pc:docMk/>
            <pc:sldMk cId="109857222" sldId="256"/>
            <ac:picMk id="14" creationId="{54EFACF2-F60F-FFA6-CD1C-4C636B747809}"/>
          </ac:picMkLst>
        </pc:picChg>
        <pc:picChg chg="add mod">
          <ac:chgData name="Helen Wilkinson" userId="352beb64-85d5-41ba-bb52-b66652337203" providerId="ADAL" clId="{20D9980F-7D66-488B-9610-C8C3212DA28C}" dt="2023-08-03T11:38:13.052" v="6548" actId="1076"/>
          <ac:picMkLst>
            <pc:docMk/>
            <pc:sldMk cId="109857222" sldId="256"/>
            <ac:picMk id="14" creationId="{70FE36A2-0935-4D06-61CC-F7035C89FEF0}"/>
          </ac:picMkLst>
        </pc:picChg>
        <pc:picChg chg="del mod">
          <ac:chgData name="Helen Wilkinson" userId="352beb64-85d5-41ba-bb52-b66652337203" providerId="ADAL" clId="{20D9980F-7D66-488B-9610-C8C3212DA28C}" dt="2023-08-01T16:14:03.936" v="676" actId="478"/>
          <ac:picMkLst>
            <pc:docMk/>
            <pc:sldMk cId="109857222" sldId="256"/>
            <ac:picMk id="15" creationId="{56353021-4681-1D3B-9AF5-8617825AE9C7}"/>
          </ac:picMkLst>
        </pc:picChg>
        <pc:picChg chg="del">
          <ac:chgData name="Helen Wilkinson" userId="352beb64-85d5-41ba-bb52-b66652337203" providerId="ADAL" clId="{20D9980F-7D66-488B-9610-C8C3212DA28C}" dt="2023-08-01T16:15:30.908" v="714" actId="478"/>
          <ac:picMkLst>
            <pc:docMk/>
            <pc:sldMk cId="109857222" sldId="256"/>
            <ac:picMk id="17" creationId="{79FE64FA-B367-00AC-8A0A-2554FF246BC2}"/>
          </ac:picMkLst>
        </pc:picChg>
        <pc:picChg chg="del mod">
          <ac:chgData name="Helen Wilkinson" userId="352beb64-85d5-41ba-bb52-b66652337203" providerId="ADAL" clId="{20D9980F-7D66-488B-9610-C8C3212DA28C}" dt="2023-08-02T10:07:19.270" v="3026" actId="478"/>
          <ac:picMkLst>
            <pc:docMk/>
            <pc:sldMk cId="109857222" sldId="256"/>
            <ac:picMk id="18" creationId="{05FB5F0E-DE4A-543E-1852-67233A1288EB}"/>
          </ac:picMkLst>
        </pc:picChg>
        <pc:picChg chg="del mod">
          <ac:chgData name="Helen Wilkinson" userId="352beb64-85d5-41ba-bb52-b66652337203" providerId="ADAL" clId="{20D9980F-7D66-488B-9610-C8C3212DA28C}" dt="2023-08-02T10:07:19.270" v="3026" actId="478"/>
          <ac:picMkLst>
            <pc:docMk/>
            <pc:sldMk cId="109857222" sldId="256"/>
            <ac:picMk id="19" creationId="{99C39A1C-6F51-1870-B725-E308E3ED9E5C}"/>
          </ac:picMkLst>
        </pc:picChg>
        <pc:picChg chg="del mod">
          <ac:chgData name="Helen Wilkinson" userId="352beb64-85d5-41ba-bb52-b66652337203" providerId="ADAL" clId="{20D9980F-7D66-488B-9610-C8C3212DA28C}" dt="2023-08-01T16:14:11.742" v="677" actId="478"/>
          <ac:picMkLst>
            <pc:docMk/>
            <pc:sldMk cId="109857222" sldId="256"/>
            <ac:picMk id="21" creationId="{6E44FBA1-E26B-EFB7-3920-1160CF92A4F7}"/>
          </ac:picMkLst>
        </pc:picChg>
        <pc:picChg chg="del mod">
          <ac:chgData name="Helen Wilkinson" userId="352beb64-85d5-41ba-bb52-b66652337203" providerId="ADAL" clId="{20D9980F-7D66-488B-9610-C8C3212DA28C}" dt="2023-08-02T10:07:19.270" v="3026" actId="478"/>
          <ac:picMkLst>
            <pc:docMk/>
            <pc:sldMk cId="109857222" sldId="256"/>
            <ac:picMk id="24" creationId="{255D75AF-E233-D8ED-7872-73E81E896776}"/>
          </ac:picMkLst>
        </pc:picChg>
        <pc:picChg chg="del mod">
          <ac:chgData name="Helen Wilkinson" userId="352beb64-85d5-41ba-bb52-b66652337203" providerId="ADAL" clId="{20D9980F-7D66-488B-9610-C8C3212DA28C}" dt="2023-08-02T10:07:19.270" v="3026" actId="478"/>
          <ac:picMkLst>
            <pc:docMk/>
            <pc:sldMk cId="109857222" sldId="256"/>
            <ac:picMk id="25" creationId="{69F9E29D-A596-21AC-0079-08BF7C1490DC}"/>
          </ac:picMkLst>
        </pc:picChg>
        <pc:picChg chg="del mod">
          <ac:chgData name="Helen Wilkinson" userId="352beb64-85d5-41ba-bb52-b66652337203" providerId="ADAL" clId="{20D9980F-7D66-488B-9610-C8C3212DA28C}" dt="2023-08-01T16:55:54.449" v="1753" actId="478"/>
          <ac:picMkLst>
            <pc:docMk/>
            <pc:sldMk cId="109857222" sldId="256"/>
            <ac:picMk id="38" creationId="{8FA6EF95-08A6-CEC4-6439-CF3C1C4D13E7}"/>
          </ac:picMkLst>
        </pc:picChg>
        <pc:picChg chg="add del mod">
          <ac:chgData name="Helen Wilkinson" userId="352beb64-85d5-41ba-bb52-b66652337203" providerId="ADAL" clId="{20D9980F-7D66-488B-9610-C8C3212DA28C}" dt="2023-08-02T09:02:32.074" v="2070" actId="478"/>
          <ac:picMkLst>
            <pc:docMk/>
            <pc:sldMk cId="109857222" sldId="256"/>
            <ac:picMk id="39" creationId="{D01A837D-A143-8C25-87B8-94921B4B0A86}"/>
          </ac:picMkLst>
        </pc:picChg>
        <pc:picChg chg="add del mod">
          <ac:chgData name="Helen Wilkinson" userId="352beb64-85d5-41ba-bb52-b66652337203" providerId="ADAL" clId="{20D9980F-7D66-488B-9610-C8C3212DA28C}" dt="2023-08-02T09:02:33.631" v="2072" actId="478"/>
          <ac:picMkLst>
            <pc:docMk/>
            <pc:sldMk cId="109857222" sldId="256"/>
            <ac:picMk id="40" creationId="{509F010D-20A8-3C5D-325B-E901115722E9}"/>
          </ac:picMkLst>
        </pc:picChg>
        <pc:picChg chg="add del mod">
          <ac:chgData name="Helen Wilkinson" userId="352beb64-85d5-41ba-bb52-b66652337203" providerId="ADAL" clId="{20D9980F-7D66-488B-9610-C8C3212DA28C}" dt="2023-08-02T09:02:33.097" v="2071" actId="478"/>
          <ac:picMkLst>
            <pc:docMk/>
            <pc:sldMk cId="109857222" sldId="256"/>
            <ac:picMk id="41" creationId="{DC4F8563-5010-931E-C133-4EBA0AB203B2}"/>
          </ac:picMkLst>
        </pc:picChg>
        <pc:picChg chg="add del mod">
          <ac:chgData name="Helen Wilkinson" userId="352beb64-85d5-41ba-bb52-b66652337203" providerId="ADAL" clId="{20D9980F-7D66-488B-9610-C8C3212DA28C}" dt="2023-08-01T16:54:21.592" v="1738" actId="478"/>
          <ac:picMkLst>
            <pc:docMk/>
            <pc:sldMk cId="109857222" sldId="256"/>
            <ac:picMk id="43" creationId="{B867EC9A-5B36-CF22-CBFB-43993E43D1B9}"/>
          </ac:picMkLst>
        </pc:picChg>
        <pc:picChg chg="add del mod">
          <ac:chgData name="Helen Wilkinson" userId="352beb64-85d5-41ba-bb52-b66652337203" providerId="ADAL" clId="{20D9980F-7D66-488B-9610-C8C3212DA28C}" dt="2023-08-01T16:44:43.686" v="1537" actId="478"/>
          <ac:picMkLst>
            <pc:docMk/>
            <pc:sldMk cId="109857222" sldId="256"/>
            <ac:picMk id="45" creationId="{BE98BC30-4E7F-CECB-9994-BB2C0D24DFD7}"/>
          </ac:picMkLst>
        </pc:picChg>
        <pc:picChg chg="add del mod">
          <ac:chgData name="Helen Wilkinson" userId="352beb64-85d5-41ba-bb52-b66652337203" providerId="ADAL" clId="{20D9980F-7D66-488B-9610-C8C3212DA28C}" dt="2023-08-01T16:46:51.171" v="1539" actId="478"/>
          <ac:picMkLst>
            <pc:docMk/>
            <pc:sldMk cId="109857222" sldId="256"/>
            <ac:picMk id="46" creationId="{A8DCE94C-860F-D68D-0472-4B6888B38A1A}"/>
          </ac:picMkLst>
        </pc:picChg>
        <pc:picChg chg="add del mod">
          <ac:chgData name="Helen Wilkinson" userId="352beb64-85d5-41ba-bb52-b66652337203" providerId="ADAL" clId="{20D9980F-7D66-488B-9610-C8C3212DA28C}" dt="2023-08-01T16:44:44.720" v="1538" actId="478"/>
          <ac:picMkLst>
            <pc:docMk/>
            <pc:sldMk cId="109857222" sldId="256"/>
            <ac:picMk id="47" creationId="{B78F18E4-64CB-4F02-149F-23DC53F8642B}"/>
          </ac:picMkLst>
        </pc:picChg>
        <pc:cxnChg chg="del mod">
          <ac:chgData name="Helen Wilkinson" userId="352beb64-85d5-41ba-bb52-b66652337203" providerId="ADAL" clId="{20D9980F-7D66-488B-9610-C8C3212DA28C}" dt="2023-08-02T10:07:19.270" v="3026" actId="478"/>
          <ac:cxnSpMkLst>
            <pc:docMk/>
            <pc:sldMk cId="109857222" sldId="256"/>
            <ac:cxnSpMk id="10" creationId="{E208DCD9-89F0-3FFB-14BB-8970862F5578}"/>
          </ac:cxnSpMkLst>
        </pc:cxnChg>
        <pc:cxnChg chg="del mod">
          <ac:chgData name="Helen Wilkinson" userId="352beb64-85d5-41ba-bb52-b66652337203" providerId="ADAL" clId="{20D9980F-7D66-488B-9610-C8C3212DA28C}" dt="2023-08-02T10:07:19.270" v="3026" actId="478"/>
          <ac:cxnSpMkLst>
            <pc:docMk/>
            <pc:sldMk cId="109857222" sldId="256"/>
            <ac:cxnSpMk id="29" creationId="{C08B6F5B-570F-9C79-4C9A-5CA9F281ED85}"/>
          </ac:cxnSpMkLst>
        </pc:cxnChg>
      </pc:sldChg>
      <pc:sldMasterChg chg="modSldLayout">
        <pc:chgData name="Helen Wilkinson" userId="352beb64-85d5-41ba-bb52-b66652337203" providerId="ADAL" clId="{20D9980F-7D66-488B-9610-C8C3212DA28C}" dt="2023-08-02T13:36:33.367" v="4664"/>
        <pc:sldMasterMkLst>
          <pc:docMk/>
          <pc:sldMasterMk cId="2820875879" sldId="2147483672"/>
        </pc:sldMasterMkLst>
        <pc:sldLayoutChg chg="setBg">
          <pc:chgData name="Helen Wilkinson" userId="352beb64-85d5-41ba-bb52-b66652337203" providerId="ADAL" clId="{20D9980F-7D66-488B-9610-C8C3212DA28C}" dt="2023-08-02T13:36:33.367" v="4664"/>
          <pc:sldLayoutMkLst>
            <pc:docMk/>
            <pc:sldMasterMk cId="2820875879" sldId="2147483672"/>
            <pc:sldLayoutMk cId="696506056" sldId="2147483673"/>
          </pc:sldLayoutMkLst>
        </pc:sldLayoutChg>
      </pc:sldMasterChg>
    </pc:docChg>
  </pc:docChgLst>
  <pc:docChgLst>
    <pc:chgData name="Helen Wilkinson" userId="352beb64-85d5-41ba-bb52-b66652337203" providerId="ADAL" clId="{D65ED149-1766-4BF4-B67D-DDDE68D94971}"/>
    <pc:docChg chg="modSld">
      <pc:chgData name="Helen Wilkinson" userId="352beb64-85d5-41ba-bb52-b66652337203" providerId="ADAL" clId="{D65ED149-1766-4BF4-B67D-DDDE68D94971}" dt="2023-12-20T12:20:19.132" v="31"/>
      <pc:docMkLst>
        <pc:docMk/>
      </pc:docMkLst>
      <pc:sldChg chg="addSp modSp mod">
        <pc:chgData name="Helen Wilkinson" userId="352beb64-85d5-41ba-bb52-b66652337203" providerId="ADAL" clId="{D65ED149-1766-4BF4-B67D-DDDE68D94971}" dt="2023-12-20T12:20:19.132" v="31"/>
        <pc:sldMkLst>
          <pc:docMk/>
          <pc:sldMk cId="109857222" sldId="256"/>
        </pc:sldMkLst>
        <pc:graphicFrameChg chg="mod">
          <ac:chgData name="Helen Wilkinson" userId="352beb64-85d5-41ba-bb52-b66652337203" providerId="ADAL" clId="{D65ED149-1766-4BF4-B67D-DDDE68D94971}" dt="2023-12-20T12:20:19.132" v="31"/>
          <ac:graphicFrameMkLst>
            <pc:docMk/>
            <pc:sldMk cId="109857222" sldId="256"/>
            <ac:graphicFrameMk id="87" creationId="{E77B428B-96F9-270D-7879-3B2374C298B0}"/>
          </ac:graphicFrameMkLst>
        </pc:graphicFrameChg>
        <pc:cxnChg chg="add mod">
          <ac:chgData name="Helen Wilkinson" userId="352beb64-85d5-41ba-bb52-b66652337203" providerId="ADAL" clId="{D65ED149-1766-4BF4-B67D-DDDE68D94971}" dt="2023-12-20T12:18:19.620" v="3" actId="14100"/>
          <ac:cxnSpMkLst>
            <pc:docMk/>
            <pc:sldMk cId="109857222" sldId="256"/>
            <ac:cxnSpMk id="20" creationId="{EBD5D2C6-5045-8660-2CF7-C8250D710AAF}"/>
          </ac:cxnSpMkLst>
        </pc:cxnChg>
        <pc:cxnChg chg="add mod">
          <ac:chgData name="Helen Wilkinson" userId="352beb64-85d5-41ba-bb52-b66652337203" providerId="ADAL" clId="{D65ED149-1766-4BF4-B67D-DDDE68D94971}" dt="2023-12-20T12:18:26.976" v="5" actId="1076"/>
          <ac:cxnSpMkLst>
            <pc:docMk/>
            <pc:sldMk cId="109857222" sldId="256"/>
            <ac:cxnSpMk id="23" creationId="{A8531AC3-AA7C-0416-8DED-DA64C83E8F49}"/>
          </ac:cxnSpMkLst>
        </pc:cxnChg>
        <pc:cxnChg chg="add mod">
          <ac:chgData name="Helen Wilkinson" userId="352beb64-85d5-41ba-bb52-b66652337203" providerId="ADAL" clId="{D65ED149-1766-4BF4-B67D-DDDE68D94971}" dt="2023-12-20T12:18:34.451" v="7" actId="1076"/>
          <ac:cxnSpMkLst>
            <pc:docMk/>
            <pc:sldMk cId="109857222" sldId="256"/>
            <ac:cxnSpMk id="24" creationId="{3BAA2331-F830-C0A8-9DA9-37435C3090AF}"/>
          </ac:cxnSpMkLst>
        </pc:cxnChg>
        <pc:cxnChg chg="add mod">
          <ac:chgData name="Helen Wilkinson" userId="352beb64-85d5-41ba-bb52-b66652337203" providerId="ADAL" clId="{D65ED149-1766-4BF4-B67D-DDDE68D94971}" dt="2023-12-20T12:18:38.256" v="9" actId="1076"/>
          <ac:cxnSpMkLst>
            <pc:docMk/>
            <pc:sldMk cId="109857222" sldId="256"/>
            <ac:cxnSpMk id="25" creationId="{4598876B-03AD-7F98-0248-B58518D4A3F3}"/>
          </ac:cxnSpMkLst>
        </pc:cxnChg>
        <pc:cxnChg chg="add mod">
          <ac:chgData name="Helen Wilkinson" userId="352beb64-85d5-41ba-bb52-b66652337203" providerId="ADAL" clId="{D65ED149-1766-4BF4-B67D-DDDE68D94971}" dt="2023-12-20T12:18:49.063" v="20" actId="14100"/>
          <ac:cxnSpMkLst>
            <pc:docMk/>
            <pc:sldMk cId="109857222" sldId="256"/>
            <ac:cxnSpMk id="26" creationId="{FCFFB6BF-2923-CD57-36BC-DCC5C75DF3FC}"/>
          </ac:cxnSpMkLst>
        </pc:cxnChg>
        <pc:cxnChg chg="add mod">
          <ac:chgData name="Helen Wilkinson" userId="352beb64-85d5-41ba-bb52-b66652337203" providerId="ADAL" clId="{D65ED149-1766-4BF4-B67D-DDDE68D94971}" dt="2023-12-20T12:18:57.858" v="23" actId="1036"/>
          <ac:cxnSpMkLst>
            <pc:docMk/>
            <pc:sldMk cId="109857222" sldId="256"/>
            <ac:cxnSpMk id="31" creationId="{A0A324B1-7C40-50C3-8DAC-76FFC2A433EE}"/>
          </ac:cxnSpMkLst>
        </pc:cxnChg>
        <pc:cxnChg chg="add mod">
          <ac:chgData name="Helen Wilkinson" userId="352beb64-85d5-41ba-bb52-b66652337203" providerId="ADAL" clId="{D65ED149-1766-4BF4-B67D-DDDE68D94971}" dt="2023-12-20T12:19:14.623" v="25" actId="1076"/>
          <ac:cxnSpMkLst>
            <pc:docMk/>
            <pc:sldMk cId="109857222" sldId="256"/>
            <ac:cxnSpMk id="32" creationId="{5CD9685F-1D4B-E1CB-E5C3-0AC40F579506}"/>
          </ac:cxnSpMkLst>
        </pc:cxnChg>
      </pc:sldChg>
    </pc:docChg>
  </pc:docChgLst>
  <pc:docChgLst>
    <pc:chgData name="Helen Wilkinson" userId="352beb64-85d5-41ba-bb52-b66652337203" providerId="ADAL" clId="{FF72B94E-D586-4B57-A86E-C76ED3F5DC68}"/>
    <pc:docChg chg="undo custSel modSld">
      <pc:chgData name="Helen Wilkinson" userId="352beb64-85d5-41ba-bb52-b66652337203" providerId="ADAL" clId="{FF72B94E-D586-4B57-A86E-C76ED3F5DC68}" dt="2023-09-11T16:03:44.412" v="1072" actId="1036"/>
      <pc:docMkLst>
        <pc:docMk/>
      </pc:docMkLst>
      <pc:sldChg chg="addSp delSp modSp mod">
        <pc:chgData name="Helen Wilkinson" userId="352beb64-85d5-41ba-bb52-b66652337203" providerId="ADAL" clId="{FF72B94E-D586-4B57-A86E-C76ED3F5DC68}" dt="2023-09-11T16:03:44.412" v="1072" actId="1036"/>
        <pc:sldMkLst>
          <pc:docMk/>
          <pc:sldMk cId="109857222" sldId="256"/>
        </pc:sldMkLst>
        <pc:spChg chg="mod">
          <ac:chgData name="Helen Wilkinson" userId="352beb64-85d5-41ba-bb52-b66652337203" providerId="ADAL" clId="{FF72B94E-D586-4B57-A86E-C76ED3F5DC68}" dt="2023-09-11T16:03:44.412" v="1072" actId="1036"/>
          <ac:spMkLst>
            <pc:docMk/>
            <pc:sldMk cId="109857222" sldId="256"/>
            <ac:spMk id="3" creationId="{8BA697E8-723B-231F-6F8F-201E3007389D}"/>
          </ac:spMkLst>
        </pc:spChg>
        <pc:spChg chg="add del mod">
          <ac:chgData name="Helen Wilkinson" userId="352beb64-85d5-41ba-bb52-b66652337203" providerId="ADAL" clId="{FF72B94E-D586-4B57-A86E-C76ED3F5DC68}" dt="2023-09-11T15:47:49.862" v="576" actId="478"/>
          <ac:spMkLst>
            <pc:docMk/>
            <pc:sldMk cId="109857222" sldId="256"/>
            <ac:spMk id="19" creationId="{79BECEE8-0FBE-8DA2-659C-4641F6486C9D}"/>
          </ac:spMkLst>
        </pc:spChg>
        <pc:spChg chg="del">
          <ac:chgData name="Helen Wilkinson" userId="352beb64-85d5-41ba-bb52-b66652337203" providerId="ADAL" clId="{FF72B94E-D586-4B57-A86E-C76ED3F5DC68}" dt="2023-09-11T14:32:54.097" v="2" actId="478"/>
          <ac:spMkLst>
            <pc:docMk/>
            <pc:sldMk cId="109857222" sldId="256"/>
            <ac:spMk id="20" creationId="{A571A1D6-97F9-36D6-AE8F-0E7248AC88BD}"/>
          </ac:spMkLst>
        </pc:spChg>
        <pc:spChg chg="del">
          <ac:chgData name="Helen Wilkinson" userId="352beb64-85d5-41ba-bb52-b66652337203" providerId="ADAL" clId="{FF72B94E-D586-4B57-A86E-C76ED3F5DC68}" dt="2023-09-11T14:32:54.097" v="2" actId="478"/>
          <ac:spMkLst>
            <pc:docMk/>
            <pc:sldMk cId="109857222" sldId="256"/>
            <ac:spMk id="21" creationId="{F659A4FC-9EC2-BB65-0695-DF25AC54B572}"/>
          </ac:spMkLst>
        </pc:spChg>
        <pc:spChg chg="del">
          <ac:chgData name="Helen Wilkinson" userId="352beb64-85d5-41ba-bb52-b66652337203" providerId="ADAL" clId="{FF72B94E-D586-4B57-A86E-C76ED3F5DC68}" dt="2023-09-11T14:32:54.097" v="2" actId="478"/>
          <ac:spMkLst>
            <pc:docMk/>
            <pc:sldMk cId="109857222" sldId="256"/>
            <ac:spMk id="22" creationId="{0C611908-41FC-4231-757F-71766CD6E490}"/>
          </ac:spMkLst>
        </pc:spChg>
        <pc:spChg chg="add del mod">
          <ac:chgData name="Helen Wilkinson" userId="352beb64-85d5-41ba-bb52-b66652337203" providerId="ADAL" clId="{FF72B94E-D586-4B57-A86E-C76ED3F5DC68}" dt="2023-09-11T15:47:49.862" v="576" actId="478"/>
          <ac:spMkLst>
            <pc:docMk/>
            <pc:sldMk cId="109857222" sldId="256"/>
            <ac:spMk id="23" creationId="{AFE7F9D5-456F-27E2-6427-EDE4F6440434}"/>
          </ac:spMkLst>
        </pc:spChg>
        <pc:spChg chg="add del mod">
          <ac:chgData name="Helen Wilkinson" userId="352beb64-85d5-41ba-bb52-b66652337203" providerId="ADAL" clId="{FF72B94E-D586-4B57-A86E-C76ED3F5DC68}" dt="2023-09-11T15:47:49.862" v="576" actId="478"/>
          <ac:spMkLst>
            <pc:docMk/>
            <pc:sldMk cId="109857222" sldId="256"/>
            <ac:spMk id="24" creationId="{5CB5FD8E-BEA3-3E24-01B9-2A99F52DD5E6}"/>
          </ac:spMkLst>
        </pc:spChg>
        <pc:spChg chg="add del mod">
          <ac:chgData name="Helen Wilkinson" userId="352beb64-85d5-41ba-bb52-b66652337203" providerId="ADAL" clId="{FF72B94E-D586-4B57-A86E-C76ED3F5DC68}" dt="2023-09-11T15:47:49.862" v="576" actId="478"/>
          <ac:spMkLst>
            <pc:docMk/>
            <pc:sldMk cId="109857222" sldId="256"/>
            <ac:spMk id="25" creationId="{A387F66C-ACFD-191B-9016-D82365EE89E7}"/>
          </ac:spMkLst>
        </pc:spChg>
        <pc:spChg chg="del">
          <ac:chgData name="Helen Wilkinson" userId="352beb64-85d5-41ba-bb52-b66652337203" providerId="ADAL" clId="{FF72B94E-D586-4B57-A86E-C76ED3F5DC68}" dt="2023-09-11T14:32:54.097" v="2" actId="478"/>
          <ac:spMkLst>
            <pc:docMk/>
            <pc:sldMk cId="109857222" sldId="256"/>
            <ac:spMk id="26" creationId="{15DF40AE-D25C-B49B-E7D5-3597106B6EA5}"/>
          </ac:spMkLst>
        </pc:spChg>
        <pc:spChg chg="add mod">
          <ac:chgData name="Helen Wilkinson" userId="352beb64-85d5-41ba-bb52-b66652337203" providerId="ADAL" clId="{FF72B94E-D586-4B57-A86E-C76ED3F5DC68}" dt="2023-09-11T16:01:54.270" v="964" actId="1076"/>
          <ac:spMkLst>
            <pc:docMk/>
            <pc:sldMk cId="109857222" sldId="256"/>
            <ac:spMk id="27" creationId="{F248CB01-C1B1-219D-3B96-60A945580010}"/>
          </ac:spMkLst>
        </pc:spChg>
        <pc:spChg chg="add mod">
          <ac:chgData name="Helen Wilkinson" userId="352beb64-85d5-41ba-bb52-b66652337203" providerId="ADAL" clId="{FF72B94E-D586-4B57-A86E-C76ED3F5DC68}" dt="2023-09-11T16:01:54.270" v="964" actId="1076"/>
          <ac:spMkLst>
            <pc:docMk/>
            <pc:sldMk cId="109857222" sldId="256"/>
            <ac:spMk id="28" creationId="{8630BB6C-F32C-2525-0BA4-3DDA0C652188}"/>
          </ac:spMkLst>
        </pc:spChg>
        <pc:spChg chg="add mod">
          <ac:chgData name="Helen Wilkinson" userId="352beb64-85d5-41ba-bb52-b66652337203" providerId="ADAL" clId="{FF72B94E-D586-4B57-A86E-C76ED3F5DC68}" dt="2023-09-11T16:01:54.270" v="964" actId="1076"/>
          <ac:spMkLst>
            <pc:docMk/>
            <pc:sldMk cId="109857222" sldId="256"/>
            <ac:spMk id="29" creationId="{2FE927E5-3F6E-0C1A-3C76-8CD4ABCAAF77}"/>
          </ac:spMkLst>
        </pc:spChg>
        <pc:spChg chg="add mod">
          <ac:chgData name="Helen Wilkinson" userId="352beb64-85d5-41ba-bb52-b66652337203" providerId="ADAL" clId="{FF72B94E-D586-4B57-A86E-C76ED3F5DC68}" dt="2023-09-11T16:01:54.270" v="964" actId="1076"/>
          <ac:spMkLst>
            <pc:docMk/>
            <pc:sldMk cId="109857222" sldId="256"/>
            <ac:spMk id="30" creationId="{589EAAFD-E1BC-684A-1733-E1928BF2DD62}"/>
          </ac:spMkLst>
        </pc:spChg>
        <pc:graphicFrameChg chg="mod">
          <ac:chgData name="Helen Wilkinson" userId="352beb64-85d5-41ba-bb52-b66652337203" providerId="ADAL" clId="{FF72B94E-D586-4B57-A86E-C76ED3F5DC68}" dt="2023-09-11T14:39:52.588" v="281" actId="1076"/>
          <ac:graphicFrameMkLst>
            <pc:docMk/>
            <pc:sldMk cId="109857222" sldId="256"/>
            <ac:graphicFrameMk id="8" creationId="{E478E3C4-68F6-D115-E870-2DC8F72F3863}"/>
          </ac:graphicFrameMkLst>
        </pc:graphicFrameChg>
        <pc:graphicFrameChg chg="mod">
          <ac:chgData name="Helen Wilkinson" userId="352beb64-85d5-41ba-bb52-b66652337203" providerId="ADAL" clId="{FF72B94E-D586-4B57-A86E-C76ED3F5DC68}" dt="2023-09-11T14:39:52.588" v="281" actId="1076"/>
          <ac:graphicFrameMkLst>
            <pc:docMk/>
            <pc:sldMk cId="109857222" sldId="256"/>
            <ac:graphicFrameMk id="9" creationId="{0B1178B9-18ED-F9D9-6342-3BAAFCA0D18D}"/>
          </ac:graphicFrameMkLst>
        </pc:graphicFrameChg>
        <pc:graphicFrameChg chg="mod">
          <ac:chgData name="Helen Wilkinson" userId="352beb64-85d5-41ba-bb52-b66652337203" providerId="ADAL" clId="{FF72B94E-D586-4B57-A86E-C76ED3F5DC68}" dt="2023-09-11T16:01:23.722" v="949" actId="1037"/>
          <ac:graphicFrameMkLst>
            <pc:docMk/>
            <pc:sldMk cId="109857222" sldId="256"/>
            <ac:graphicFrameMk id="16" creationId="{BA9914EC-4F22-F3B8-ED99-CE50A4A1C247}"/>
          </ac:graphicFrameMkLst>
        </pc:graphicFrameChg>
      </pc:sldChg>
    </pc:docChg>
  </pc:docChgLst>
  <pc:docChgLst>
    <pc:chgData name="Helen Wilkinson" userId="352beb64-85d5-41ba-bb52-b66652337203" providerId="ADAL" clId="{49EF20F6-CC21-40E6-8261-440D05A74C06}"/>
    <pc:docChg chg="undo custSel modSld">
      <pc:chgData name="Helen Wilkinson" userId="352beb64-85d5-41ba-bb52-b66652337203" providerId="ADAL" clId="{49EF20F6-CC21-40E6-8261-440D05A74C06}" dt="2023-09-11T14:27:19.476" v="1925" actId="478"/>
      <pc:docMkLst>
        <pc:docMk/>
      </pc:docMkLst>
      <pc:sldChg chg="addSp delSp modSp mod">
        <pc:chgData name="Helen Wilkinson" userId="352beb64-85d5-41ba-bb52-b66652337203" providerId="ADAL" clId="{49EF20F6-CC21-40E6-8261-440D05A74C06}" dt="2023-09-11T14:27:19.476" v="1925" actId="478"/>
        <pc:sldMkLst>
          <pc:docMk/>
          <pc:sldMk cId="109857222" sldId="256"/>
        </pc:sldMkLst>
        <pc:spChg chg="mod">
          <ac:chgData name="Helen Wilkinson" userId="352beb64-85d5-41ba-bb52-b66652337203" providerId="ADAL" clId="{49EF20F6-CC21-40E6-8261-440D05A74C06}" dt="2023-09-11T14:13:15.320" v="1649" actId="14100"/>
          <ac:spMkLst>
            <pc:docMk/>
            <pc:sldMk cId="109857222" sldId="256"/>
            <ac:spMk id="2" creationId="{AED3B4F6-577F-091F-BC03-7FCCAF4E5616}"/>
          </ac:spMkLst>
        </pc:spChg>
        <pc:spChg chg="mod">
          <ac:chgData name="Helen Wilkinson" userId="352beb64-85d5-41ba-bb52-b66652337203" providerId="ADAL" clId="{49EF20F6-CC21-40E6-8261-440D05A74C06}" dt="2023-09-11T13:36:46.905" v="1265" actId="1076"/>
          <ac:spMkLst>
            <pc:docMk/>
            <pc:sldMk cId="109857222" sldId="256"/>
            <ac:spMk id="3" creationId="{8BA697E8-723B-231F-6F8F-201E3007389D}"/>
          </ac:spMkLst>
        </pc:spChg>
        <pc:spChg chg="mod">
          <ac:chgData name="Helen Wilkinson" userId="352beb64-85d5-41ba-bb52-b66652337203" providerId="ADAL" clId="{49EF20F6-CC21-40E6-8261-440D05A74C06}" dt="2023-09-11T10:09:07.879" v="915" actId="12788"/>
          <ac:spMkLst>
            <pc:docMk/>
            <pc:sldMk cId="109857222" sldId="256"/>
            <ac:spMk id="5" creationId="{408D3964-A199-5CA3-BE05-33A1EAD701BB}"/>
          </ac:spMkLst>
        </pc:spChg>
        <pc:spChg chg="add mod ord">
          <ac:chgData name="Helen Wilkinson" userId="352beb64-85d5-41ba-bb52-b66652337203" providerId="ADAL" clId="{49EF20F6-CC21-40E6-8261-440D05A74C06}" dt="2023-09-11T13:37:05.071" v="1266" actId="6549"/>
          <ac:spMkLst>
            <pc:docMk/>
            <pc:sldMk cId="109857222" sldId="256"/>
            <ac:spMk id="7" creationId="{6C4DA671-2189-CBED-72DF-312A41F70A2A}"/>
          </ac:spMkLst>
        </pc:spChg>
        <pc:spChg chg="add del">
          <ac:chgData name="Helen Wilkinson" userId="352beb64-85d5-41ba-bb52-b66652337203" providerId="ADAL" clId="{49EF20F6-CC21-40E6-8261-440D05A74C06}" dt="2023-09-11T09:08:26.161" v="214" actId="22"/>
          <ac:spMkLst>
            <pc:docMk/>
            <pc:sldMk cId="109857222" sldId="256"/>
            <ac:spMk id="9" creationId="{371E7CF7-601E-627E-105A-7FD21A23C488}"/>
          </ac:spMkLst>
        </pc:spChg>
        <pc:spChg chg="mod">
          <ac:chgData name="Helen Wilkinson" userId="352beb64-85d5-41ba-bb52-b66652337203" providerId="ADAL" clId="{49EF20F6-CC21-40E6-8261-440D05A74C06}" dt="2023-09-11T14:11:58.226" v="1619" actId="1076"/>
          <ac:spMkLst>
            <pc:docMk/>
            <pc:sldMk cId="109857222" sldId="256"/>
            <ac:spMk id="10" creationId="{7540CAA8-4F9E-5CEE-3A27-0256FA60F8B3}"/>
          </ac:spMkLst>
        </pc:spChg>
        <pc:spChg chg="add mod">
          <ac:chgData name="Helen Wilkinson" userId="352beb64-85d5-41ba-bb52-b66652337203" providerId="ADAL" clId="{49EF20F6-CC21-40E6-8261-440D05A74C06}" dt="2023-09-11T14:17:47.750" v="1718"/>
          <ac:spMkLst>
            <pc:docMk/>
            <pc:sldMk cId="109857222" sldId="256"/>
            <ac:spMk id="11" creationId="{BF4F972D-6A96-1F71-8224-E3046E7CE69A}"/>
          </ac:spMkLst>
        </pc:spChg>
        <pc:spChg chg="add mod">
          <ac:chgData name="Helen Wilkinson" userId="352beb64-85d5-41ba-bb52-b66652337203" providerId="ADAL" clId="{49EF20F6-CC21-40E6-8261-440D05A74C06}" dt="2023-09-11T14:19:43.115" v="1763" actId="20577"/>
          <ac:spMkLst>
            <pc:docMk/>
            <pc:sldMk cId="109857222" sldId="256"/>
            <ac:spMk id="12" creationId="{052377BF-0A2C-32D8-1413-3C504C8372E8}"/>
          </ac:spMkLst>
        </pc:spChg>
        <pc:spChg chg="add mod">
          <ac:chgData name="Helen Wilkinson" userId="352beb64-85d5-41ba-bb52-b66652337203" providerId="ADAL" clId="{49EF20F6-CC21-40E6-8261-440D05A74C06}" dt="2023-09-11T14:17:47.750" v="1718"/>
          <ac:spMkLst>
            <pc:docMk/>
            <pc:sldMk cId="109857222" sldId="256"/>
            <ac:spMk id="13" creationId="{855E429F-FDB7-AF4C-9341-D41D6D237E2C}"/>
          </ac:spMkLst>
        </pc:spChg>
        <pc:spChg chg="add mod">
          <ac:chgData name="Helen Wilkinson" userId="352beb64-85d5-41ba-bb52-b66652337203" providerId="ADAL" clId="{49EF20F6-CC21-40E6-8261-440D05A74C06}" dt="2023-09-11T14:20:12.445" v="1784" actId="20577"/>
          <ac:spMkLst>
            <pc:docMk/>
            <pc:sldMk cId="109857222" sldId="256"/>
            <ac:spMk id="15" creationId="{033C05CF-54BE-DCED-E511-1BBA0383F60A}"/>
          </ac:spMkLst>
        </pc:spChg>
        <pc:spChg chg="add mod">
          <ac:chgData name="Helen Wilkinson" userId="352beb64-85d5-41ba-bb52-b66652337203" providerId="ADAL" clId="{49EF20F6-CC21-40E6-8261-440D05A74C06}" dt="2023-09-11T14:17:47.750" v="1718"/>
          <ac:spMkLst>
            <pc:docMk/>
            <pc:sldMk cId="109857222" sldId="256"/>
            <ac:spMk id="17" creationId="{D03CA6E2-0C71-D496-6870-9F298F28C643}"/>
          </ac:spMkLst>
        </pc:spChg>
        <pc:spChg chg="add mod">
          <ac:chgData name="Helen Wilkinson" userId="352beb64-85d5-41ba-bb52-b66652337203" providerId="ADAL" clId="{49EF20F6-CC21-40E6-8261-440D05A74C06}" dt="2023-09-11T14:20:47.778" v="1796" actId="20577"/>
          <ac:spMkLst>
            <pc:docMk/>
            <pc:sldMk cId="109857222" sldId="256"/>
            <ac:spMk id="18" creationId="{A3DD403C-2C00-53E5-969D-C3C560E02342}"/>
          </ac:spMkLst>
        </pc:spChg>
        <pc:spChg chg="mod">
          <ac:chgData name="Helen Wilkinson" userId="352beb64-85d5-41ba-bb52-b66652337203" providerId="ADAL" clId="{49EF20F6-CC21-40E6-8261-440D05A74C06}" dt="2023-09-11T13:13:03.838" v="1065" actId="3064"/>
          <ac:spMkLst>
            <pc:docMk/>
            <pc:sldMk cId="109857222" sldId="256"/>
            <ac:spMk id="20" creationId="{A571A1D6-97F9-36D6-AE8F-0E7248AC88BD}"/>
          </ac:spMkLst>
        </pc:spChg>
        <pc:spChg chg="mod">
          <ac:chgData name="Helen Wilkinson" userId="352beb64-85d5-41ba-bb52-b66652337203" providerId="ADAL" clId="{49EF20F6-CC21-40E6-8261-440D05A74C06}" dt="2023-09-11T13:13:03.838" v="1065" actId="3064"/>
          <ac:spMkLst>
            <pc:docMk/>
            <pc:sldMk cId="109857222" sldId="256"/>
            <ac:spMk id="21" creationId="{F659A4FC-9EC2-BB65-0695-DF25AC54B572}"/>
          </ac:spMkLst>
        </pc:spChg>
        <pc:spChg chg="mod">
          <ac:chgData name="Helen Wilkinson" userId="352beb64-85d5-41ba-bb52-b66652337203" providerId="ADAL" clId="{49EF20F6-CC21-40E6-8261-440D05A74C06}" dt="2023-09-11T13:13:14.954" v="1067" actId="1037"/>
          <ac:spMkLst>
            <pc:docMk/>
            <pc:sldMk cId="109857222" sldId="256"/>
            <ac:spMk id="22" creationId="{0C611908-41FC-4231-757F-71766CD6E490}"/>
          </ac:spMkLst>
        </pc:spChg>
        <pc:spChg chg="mod">
          <ac:chgData name="Helen Wilkinson" userId="352beb64-85d5-41ba-bb52-b66652337203" providerId="ADAL" clId="{49EF20F6-CC21-40E6-8261-440D05A74C06}" dt="2023-09-11T13:13:11.252" v="1066" actId="1037"/>
          <ac:spMkLst>
            <pc:docMk/>
            <pc:sldMk cId="109857222" sldId="256"/>
            <ac:spMk id="26" creationId="{15DF40AE-D25C-B49B-E7D5-3597106B6EA5}"/>
          </ac:spMkLst>
        </pc:spChg>
        <pc:spChg chg="del mod">
          <ac:chgData name="Helen Wilkinson" userId="352beb64-85d5-41ba-bb52-b66652337203" providerId="ADAL" clId="{49EF20F6-CC21-40E6-8261-440D05A74C06}" dt="2023-09-11T14:27:19.476" v="1925" actId="478"/>
          <ac:spMkLst>
            <pc:docMk/>
            <pc:sldMk cId="109857222" sldId="256"/>
            <ac:spMk id="31" creationId="{BF14A4F1-B7F8-868C-56A3-79B03F5DB784}"/>
          </ac:spMkLst>
        </pc:spChg>
        <pc:spChg chg="del mod">
          <ac:chgData name="Helen Wilkinson" userId="352beb64-85d5-41ba-bb52-b66652337203" providerId="ADAL" clId="{49EF20F6-CC21-40E6-8261-440D05A74C06}" dt="2023-09-11T14:27:19.476" v="1925" actId="478"/>
          <ac:spMkLst>
            <pc:docMk/>
            <pc:sldMk cId="109857222" sldId="256"/>
            <ac:spMk id="35" creationId="{9F3EA001-8D9D-F839-1439-8C369AC4825B}"/>
          </ac:spMkLst>
        </pc:spChg>
        <pc:spChg chg="del mod">
          <ac:chgData name="Helen Wilkinson" userId="352beb64-85d5-41ba-bb52-b66652337203" providerId="ADAL" clId="{49EF20F6-CC21-40E6-8261-440D05A74C06}" dt="2023-09-11T14:22:15.191" v="1856" actId="478"/>
          <ac:spMkLst>
            <pc:docMk/>
            <pc:sldMk cId="109857222" sldId="256"/>
            <ac:spMk id="48" creationId="{8893613C-C508-5380-F44D-0A0BF05BADDD}"/>
          </ac:spMkLst>
        </pc:spChg>
        <pc:spChg chg="del mod">
          <ac:chgData name="Helen Wilkinson" userId="352beb64-85d5-41ba-bb52-b66652337203" providerId="ADAL" clId="{49EF20F6-CC21-40E6-8261-440D05A74C06}" dt="2023-09-11T14:22:15.191" v="1856" actId="478"/>
          <ac:spMkLst>
            <pc:docMk/>
            <pc:sldMk cId="109857222" sldId="256"/>
            <ac:spMk id="49" creationId="{90CCFAB8-F7DD-227A-33DF-D1D62FADD495}"/>
          </ac:spMkLst>
        </pc:spChg>
        <pc:spChg chg="del mod">
          <ac:chgData name="Helen Wilkinson" userId="352beb64-85d5-41ba-bb52-b66652337203" providerId="ADAL" clId="{49EF20F6-CC21-40E6-8261-440D05A74C06}" dt="2023-09-11T14:22:15.191" v="1856" actId="478"/>
          <ac:spMkLst>
            <pc:docMk/>
            <pc:sldMk cId="109857222" sldId="256"/>
            <ac:spMk id="50" creationId="{21F64E8E-F63F-37F8-BFC7-40E9AADD9301}"/>
          </ac:spMkLst>
        </pc:spChg>
        <pc:spChg chg="del mod">
          <ac:chgData name="Helen Wilkinson" userId="352beb64-85d5-41ba-bb52-b66652337203" providerId="ADAL" clId="{49EF20F6-CC21-40E6-8261-440D05A74C06}" dt="2023-09-11T14:20:22.186" v="1787" actId="478"/>
          <ac:spMkLst>
            <pc:docMk/>
            <pc:sldMk cId="109857222" sldId="256"/>
            <ac:spMk id="52" creationId="{35F2C166-626A-8C54-3836-7E15E018ED7F}"/>
          </ac:spMkLst>
        </pc:spChg>
        <pc:spChg chg="del mod">
          <ac:chgData name="Helen Wilkinson" userId="352beb64-85d5-41ba-bb52-b66652337203" providerId="ADAL" clId="{49EF20F6-CC21-40E6-8261-440D05A74C06}" dt="2023-09-11T14:20:22.186" v="1787" actId="478"/>
          <ac:spMkLst>
            <pc:docMk/>
            <pc:sldMk cId="109857222" sldId="256"/>
            <ac:spMk id="54" creationId="{4F2AED99-5715-A9FB-7FA3-25F3FA1B5979}"/>
          </ac:spMkLst>
        </pc:spChg>
        <pc:spChg chg="del mod">
          <ac:chgData name="Helen Wilkinson" userId="352beb64-85d5-41ba-bb52-b66652337203" providerId="ADAL" clId="{49EF20F6-CC21-40E6-8261-440D05A74C06}" dt="2023-09-11T14:27:16.210" v="1924" actId="478"/>
          <ac:spMkLst>
            <pc:docMk/>
            <pc:sldMk cId="109857222" sldId="256"/>
            <ac:spMk id="55" creationId="{B1C643A4-0C60-6AC1-23D5-DE14C7E22331}"/>
          </ac:spMkLst>
        </pc:spChg>
        <pc:spChg chg="del mod">
          <ac:chgData name="Helen Wilkinson" userId="352beb64-85d5-41ba-bb52-b66652337203" providerId="ADAL" clId="{49EF20F6-CC21-40E6-8261-440D05A74C06}" dt="2023-09-11T14:20:22.186" v="1787" actId="478"/>
          <ac:spMkLst>
            <pc:docMk/>
            <pc:sldMk cId="109857222" sldId="256"/>
            <ac:spMk id="56" creationId="{5B17D2AB-D42D-BF22-F2F4-B64F7584CF19}"/>
          </ac:spMkLst>
        </pc:spChg>
        <pc:spChg chg="del mod">
          <ac:chgData name="Helen Wilkinson" userId="352beb64-85d5-41ba-bb52-b66652337203" providerId="ADAL" clId="{49EF20F6-CC21-40E6-8261-440D05A74C06}" dt="2023-09-11T14:20:22.186" v="1787" actId="478"/>
          <ac:spMkLst>
            <pc:docMk/>
            <pc:sldMk cId="109857222" sldId="256"/>
            <ac:spMk id="57" creationId="{3483F153-8658-6253-13F9-C1EB6DBAA4EC}"/>
          </ac:spMkLst>
        </pc:spChg>
        <pc:spChg chg="del mod">
          <ac:chgData name="Helen Wilkinson" userId="352beb64-85d5-41ba-bb52-b66652337203" providerId="ADAL" clId="{49EF20F6-CC21-40E6-8261-440D05A74C06}" dt="2023-09-11T14:20:22.186" v="1787" actId="478"/>
          <ac:spMkLst>
            <pc:docMk/>
            <pc:sldMk cId="109857222" sldId="256"/>
            <ac:spMk id="64" creationId="{24235A41-5AC1-0563-E533-E02181801D97}"/>
          </ac:spMkLst>
        </pc:spChg>
        <pc:spChg chg="del mod">
          <ac:chgData name="Helen Wilkinson" userId="352beb64-85d5-41ba-bb52-b66652337203" providerId="ADAL" clId="{49EF20F6-CC21-40E6-8261-440D05A74C06}" dt="2023-09-11T14:20:22.186" v="1787" actId="478"/>
          <ac:spMkLst>
            <pc:docMk/>
            <pc:sldMk cId="109857222" sldId="256"/>
            <ac:spMk id="65" creationId="{95F0FF6F-BCEE-29A7-11E5-EF60A95A135D}"/>
          </ac:spMkLst>
        </pc:spChg>
        <pc:spChg chg="del mod">
          <ac:chgData name="Helen Wilkinson" userId="352beb64-85d5-41ba-bb52-b66652337203" providerId="ADAL" clId="{49EF20F6-CC21-40E6-8261-440D05A74C06}" dt="2023-09-11T14:22:15.191" v="1856" actId="478"/>
          <ac:spMkLst>
            <pc:docMk/>
            <pc:sldMk cId="109857222" sldId="256"/>
            <ac:spMk id="77" creationId="{419CF334-5EBB-2088-4544-CC246A97375B}"/>
          </ac:spMkLst>
        </pc:spChg>
        <pc:spChg chg="del mod">
          <ac:chgData name="Helen Wilkinson" userId="352beb64-85d5-41ba-bb52-b66652337203" providerId="ADAL" clId="{49EF20F6-CC21-40E6-8261-440D05A74C06}" dt="2023-09-11T13:30:23.886" v="1234" actId="478"/>
          <ac:spMkLst>
            <pc:docMk/>
            <pc:sldMk cId="109857222" sldId="256"/>
            <ac:spMk id="78" creationId="{4CBE3C9D-A010-82AA-9074-CAD149396A5C}"/>
          </ac:spMkLst>
        </pc:spChg>
        <pc:spChg chg="del mod">
          <ac:chgData name="Helen Wilkinson" userId="352beb64-85d5-41ba-bb52-b66652337203" providerId="ADAL" clId="{49EF20F6-CC21-40E6-8261-440D05A74C06}" dt="2023-09-11T13:30:26.768" v="1235" actId="478"/>
          <ac:spMkLst>
            <pc:docMk/>
            <pc:sldMk cId="109857222" sldId="256"/>
            <ac:spMk id="79" creationId="{970004E1-640A-C7E3-E0FF-7B5FB5B1E843}"/>
          </ac:spMkLst>
        </pc:spChg>
        <pc:spChg chg="del mod">
          <ac:chgData name="Helen Wilkinson" userId="352beb64-85d5-41ba-bb52-b66652337203" providerId="ADAL" clId="{49EF20F6-CC21-40E6-8261-440D05A74C06}" dt="2023-09-11T13:30:32.459" v="1236" actId="478"/>
          <ac:spMkLst>
            <pc:docMk/>
            <pc:sldMk cId="109857222" sldId="256"/>
            <ac:spMk id="80" creationId="{F8461A0B-BCAB-9697-33D2-E7BC8A352ADA}"/>
          </ac:spMkLst>
        </pc:spChg>
        <pc:spChg chg="del mod">
          <ac:chgData name="Helen Wilkinson" userId="352beb64-85d5-41ba-bb52-b66652337203" providerId="ADAL" clId="{49EF20F6-CC21-40E6-8261-440D05A74C06}" dt="2023-09-11T14:22:15.191" v="1856" actId="478"/>
          <ac:spMkLst>
            <pc:docMk/>
            <pc:sldMk cId="109857222" sldId="256"/>
            <ac:spMk id="83" creationId="{014233EB-61DF-FF34-0E8E-6EFAAA6906C5}"/>
          </ac:spMkLst>
        </pc:spChg>
        <pc:spChg chg="del mod">
          <ac:chgData name="Helen Wilkinson" userId="352beb64-85d5-41ba-bb52-b66652337203" providerId="ADAL" clId="{49EF20F6-CC21-40E6-8261-440D05A74C06}" dt="2023-09-11T14:22:15.191" v="1856" actId="478"/>
          <ac:spMkLst>
            <pc:docMk/>
            <pc:sldMk cId="109857222" sldId="256"/>
            <ac:spMk id="84" creationId="{F70B7688-551A-1451-05A7-6D2EBF3308A6}"/>
          </ac:spMkLst>
        </pc:spChg>
        <pc:spChg chg="mod">
          <ac:chgData name="Helen Wilkinson" userId="352beb64-85d5-41ba-bb52-b66652337203" providerId="ADAL" clId="{49EF20F6-CC21-40E6-8261-440D05A74C06}" dt="2023-09-11T14:19:25.581" v="1760" actId="1038"/>
          <ac:spMkLst>
            <pc:docMk/>
            <pc:sldMk cId="109857222" sldId="256"/>
            <ac:spMk id="88" creationId="{3AB992EE-910A-F966-2F48-EAF8C2169665}"/>
          </ac:spMkLst>
        </pc:spChg>
        <pc:spChg chg="del mod">
          <ac:chgData name="Helen Wilkinson" userId="352beb64-85d5-41ba-bb52-b66652337203" providerId="ADAL" clId="{49EF20F6-CC21-40E6-8261-440D05A74C06}" dt="2023-09-11T09:22:35.020" v="377" actId="478"/>
          <ac:spMkLst>
            <pc:docMk/>
            <pc:sldMk cId="109857222" sldId="256"/>
            <ac:spMk id="89" creationId="{EFEDE209-211D-0B69-E1F4-C9B9B4B82D3F}"/>
          </ac:spMkLst>
        </pc:spChg>
        <pc:spChg chg="del mod">
          <ac:chgData name="Helen Wilkinson" userId="352beb64-85d5-41ba-bb52-b66652337203" providerId="ADAL" clId="{49EF20F6-CC21-40E6-8261-440D05A74C06}" dt="2023-09-11T09:22:35.020" v="377" actId="478"/>
          <ac:spMkLst>
            <pc:docMk/>
            <pc:sldMk cId="109857222" sldId="256"/>
            <ac:spMk id="90" creationId="{55F5A3B6-D659-B249-EAE4-4B6076B0B8D3}"/>
          </ac:spMkLst>
        </pc:spChg>
        <pc:spChg chg="del mod">
          <ac:chgData name="Helen Wilkinson" userId="352beb64-85d5-41ba-bb52-b66652337203" providerId="ADAL" clId="{49EF20F6-CC21-40E6-8261-440D05A74C06}" dt="2023-09-11T09:43:55.519" v="720" actId="478"/>
          <ac:spMkLst>
            <pc:docMk/>
            <pc:sldMk cId="109857222" sldId="256"/>
            <ac:spMk id="91" creationId="{66731E59-3B3C-9D4A-4636-752BEF4E7DA4}"/>
          </ac:spMkLst>
        </pc:spChg>
        <pc:graphicFrameChg chg="add mod modGraphic">
          <ac:chgData name="Helen Wilkinson" userId="352beb64-85d5-41ba-bb52-b66652337203" providerId="ADAL" clId="{49EF20F6-CC21-40E6-8261-440D05A74C06}" dt="2023-09-11T14:21:15.635" v="1822"/>
          <ac:graphicFrameMkLst>
            <pc:docMk/>
            <pc:sldMk cId="109857222" sldId="256"/>
            <ac:graphicFrameMk id="6" creationId="{BA059988-3AEA-E900-CC24-C258F12B7CE2}"/>
          </ac:graphicFrameMkLst>
        </pc:graphicFrameChg>
        <pc:graphicFrameChg chg="add mod">
          <ac:chgData name="Helen Wilkinson" userId="352beb64-85d5-41ba-bb52-b66652337203" providerId="ADAL" clId="{49EF20F6-CC21-40E6-8261-440D05A74C06}" dt="2023-09-11T14:25:11.368" v="1919" actId="207"/>
          <ac:graphicFrameMkLst>
            <pc:docMk/>
            <pc:sldMk cId="109857222" sldId="256"/>
            <ac:graphicFrameMk id="8" creationId="{E478E3C4-68F6-D115-E870-2DC8F72F3863}"/>
          </ac:graphicFrameMkLst>
        </pc:graphicFrameChg>
        <pc:graphicFrameChg chg="add mod">
          <ac:chgData name="Helen Wilkinson" userId="352beb64-85d5-41ba-bb52-b66652337203" providerId="ADAL" clId="{49EF20F6-CC21-40E6-8261-440D05A74C06}" dt="2023-09-11T14:24:21.082" v="1915" actId="207"/>
          <ac:graphicFrameMkLst>
            <pc:docMk/>
            <pc:sldMk cId="109857222" sldId="256"/>
            <ac:graphicFrameMk id="9" creationId="{0B1178B9-18ED-F9D9-6342-3BAAFCA0D18D}"/>
          </ac:graphicFrameMkLst>
        </pc:graphicFrameChg>
        <pc:graphicFrameChg chg="mod">
          <ac:chgData name="Helen Wilkinson" userId="352beb64-85d5-41ba-bb52-b66652337203" providerId="ADAL" clId="{49EF20F6-CC21-40E6-8261-440D05A74C06}" dt="2023-09-11T14:23:43.255" v="1912" actId="1076"/>
          <ac:graphicFrameMkLst>
            <pc:docMk/>
            <pc:sldMk cId="109857222" sldId="256"/>
            <ac:graphicFrameMk id="16" creationId="{BA9914EC-4F22-F3B8-ED99-CE50A4A1C247}"/>
          </ac:graphicFrameMkLst>
        </pc:graphicFrameChg>
        <pc:graphicFrameChg chg="mod modGraphic">
          <ac:chgData name="Helen Wilkinson" userId="352beb64-85d5-41ba-bb52-b66652337203" providerId="ADAL" clId="{49EF20F6-CC21-40E6-8261-440D05A74C06}" dt="2023-09-11T10:09:07.879" v="915" actId="12788"/>
          <ac:graphicFrameMkLst>
            <pc:docMk/>
            <pc:sldMk cId="109857222" sldId="256"/>
            <ac:graphicFrameMk id="44" creationId="{84B3637D-74BD-8AA0-0B99-A9D5F7E6C14F}"/>
          </ac:graphicFrameMkLst>
        </pc:graphicFrameChg>
        <pc:graphicFrameChg chg="del mod modGraphic">
          <ac:chgData name="Helen Wilkinson" userId="352beb64-85d5-41ba-bb52-b66652337203" providerId="ADAL" clId="{49EF20F6-CC21-40E6-8261-440D05A74C06}" dt="2023-09-11T13:44:29.128" v="1323" actId="478"/>
          <ac:graphicFrameMkLst>
            <pc:docMk/>
            <pc:sldMk cId="109857222" sldId="256"/>
            <ac:graphicFrameMk id="46" creationId="{5DC605AD-13F7-4550-3ADF-5654E9F0753D}"/>
          </ac:graphicFrameMkLst>
        </pc:graphicFrameChg>
        <pc:graphicFrameChg chg="mod modGraphic">
          <ac:chgData name="Helen Wilkinson" userId="352beb64-85d5-41ba-bb52-b66652337203" providerId="ADAL" clId="{49EF20F6-CC21-40E6-8261-440D05A74C06}" dt="2023-09-11T14:21:34.410" v="1847" actId="20577"/>
          <ac:graphicFrameMkLst>
            <pc:docMk/>
            <pc:sldMk cId="109857222" sldId="256"/>
            <ac:graphicFrameMk id="67" creationId="{921CEFD1-7B04-FB0E-4516-52FD81602ABD}"/>
          </ac:graphicFrameMkLst>
        </pc:graphicFrameChg>
        <pc:graphicFrameChg chg="del mod">
          <ac:chgData name="Helen Wilkinson" userId="352beb64-85d5-41ba-bb52-b66652337203" providerId="ADAL" clId="{49EF20F6-CC21-40E6-8261-440D05A74C06}" dt="2023-09-11T14:22:15.191" v="1856" actId="478"/>
          <ac:graphicFrameMkLst>
            <pc:docMk/>
            <pc:sldMk cId="109857222" sldId="256"/>
            <ac:graphicFrameMk id="69" creationId="{649A0B9F-3EC2-3EC3-766E-FB462F1E080B}"/>
          </ac:graphicFrameMkLst>
        </pc:graphicFrameChg>
        <pc:graphicFrameChg chg="del mod">
          <ac:chgData name="Helen Wilkinson" userId="352beb64-85d5-41ba-bb52-b66652337203" providerId="ADAL" clId="{49EF20F6-CC21-40E6-8261-440D05A74C06}" dt="2023-09-11T14:22:15.191" v="1856" actId="478"/>
          <ac:graphicFrameMkLst>
            <pc:docMk/>
            <pc:sldMk cId="109857222" sldId="256"/>
            <ac:graphicFrameMk id="73" creationId="{D1D681FD-0074-BD1E-281D-9764C8AFC2D5}"/>
          </ac:graphicFrameMkLst>
        </pc:graphicFrameChg>
        <pc:graphicFrameChg chg="mod modGraphic">
          <ac:chgData name="Helen Wilkinson" userId="352beb64-85d5-41ba-bb52-b66652337203" providerId="ADAL" clId="{49EF20F6-CC21-40E6-8261-440D05A74C06}" dt="2023-09-11T14:15:45.311" v="1714"/>
          <ac:graphicFrameMkLst>
            <pc:docMk/>
            <pc:sldMk cId="109857222" sldId="256"/>
            <ac:graphicFrameMk id="76" creationId="{7DC6DDE7-4C05-66D6-081C-A7E6BC4BE239}"/>
          </ac:graphicFrameMkLst>
        </pc:graphicFrameChg>
        <pc:graphicFrameChg chg="mod">
          <ac:chgData name="Helen Wilkinson" userId="352beb64-85d5-41ba-bb52-b66652337203" providerId="ADAL" clId="{49EF20F6-CC21-40E6-8261-440D05A74C06}" dt="2023-09-11T14:19:25.581" v="1760" actId="1038"/>
          <ac:graphicFrameMkLst>
            <pc:docMk/>
            <pc:sldMk cId="109857222" sldId="256"/>
            <ac:graphicFrameMk id="87" creationId="{E77B428B-96F9-270D-7879-3B2374C298B0}"/>
          </ac:graphicFrameMkLst>
        </pc:graphicFrameChg>
        <pc:picChg chg="mod">
          <ac:chgData name="Helen Wilkinson" userId="352beb64-85d5-41ba-bb52-b66652337203" providerId="ADAL" clId="{49EF20F6-CC21-40E6-8261-440D05A74C06}" dt="2023-09-11T10:09:07.879" v="915" actId="12788"/>
          <ac:picMkLst>
            <pc:docMk/>
            <pc:sldMk cId="109857222" sldId="256"/>
            <ac:picMk id="4" creationId="{612077B9-54FB-9B9C-F28E-A796E601686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80020426876872E-3"/>
          <c:y val="1.0349895306073675E-2"/>
          <c:w val="0.99850199795731232"/>
          <c:h val="0.570096774999019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Staying at destination elsewhere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0.25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6E-433A-9A4B-904524A25C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Staying at venue</c:v>
                </c:pt>
              </c:strCache>
            </c:strRef>
          </c:tx>
          <c:spPr>
            <a:solidFill>
              <a:srgbClr val="7030A0"/>
            </a:solidFill>
            <a:ln w="19050"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596-4936-8E45-A3A88BFF1DA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Day</c:v>
                </c:pt>
              </c:strCache>
            </c:strRef>
          </c:tx>
          <c:spPr>
            <a:solidFill>
              <a:srgbClr val="0001B2"/>
            </a:solidFill>
            <a:ln w="19050">
              <a:solidFill>
                <a:srgbClr val="0105C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01B2"/>
              </a:solidFill>
              <a:ln w="19050">
                <a:solidFill>
                  <a:srgbClr val="0105C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D1-4764-95B1-0ECE74E7961A}"/>
              </c:ext>
            </c:extLst>
          </c:dPt>
          <c:dPt>
            <c:idx val="1"/>
            <c:invertIfNegative val="0"/>
            <c:bubble3D val="0"/>
            <c:spPr>
              <a:solidFill>
                <a:srgbClr val="0001B2"/>
              </a:solidFill>
              <a:ln w="19050">
                <a:solidFill>
                  <a:srgbClr val="0105C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D1-4764-95B1-0ECE74E7961A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959836065573773"/>
                      <c:h val="0.142363675213675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8BD1-4764-95B1-0ECE74E7961A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58485379606584"/>
                      <c:h val="0.2870158800387170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8BD1-4764-95B1-0ECE74E7961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0.47</c:v>
                </c:pt>
                <c:pt idx="1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596-4936-8E45-A3A88BFF1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01825039"/>
        <c:axId val="511839999"/>
      </c:barChart>
      <c:catAx>
        <c:axId val="5018250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839999"/>
        <c:crosses val="autoZero"/>
        <c:auto val="1"/>
        <c:lblAlgn val="ctr"/>
        <c:lblOffset val="100"/>
        <c:noMultiLvlLbl val="0"/>
      </c:catAx>
      <c:valAx>
        <c:axId val="511839999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01825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7542083446759299"/>
          <c:w val="1"/>
          <c:h val="0.245791655324070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113698430989572E-2"/>
          <c:y val="2.5391789987903909E-2"/>
          <c:w val="0.8961241319444444"/>
          <c:h val="0.508750919791500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Av. Day rate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06833947075448"/>
                      <c:h val="0.261305555555555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E7D-4E18-B243-680403F54A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Sheet1!$B$2:$B$3</c:f>
              <c:numCache>
                <c:formatCode>"£"#,##0_);[Red]\("£"#,##0\)</c:formatCode>
                <c:ptCount val="2"/>
                <c:pt idx="0">
                  <c:v>39</c:v>
                </c:pt>
                <c:pt idx="1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FF-41B9-BCEE-BF8492AAD4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Av. 24 hr rate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en-US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36029411764704"/>
                      <c:h val="0.284100582833316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709A-4DB4-896F-9DD88668C9F2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>
                  <a:spAutoFit/>
                </a:bodyPr>
                <a:lstStyle/>
                <a:p>
                  <a:pPr algn="ctr">
                    <a:defRPr lang="en-US"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85416666666668"/>
                      <c:h val="0.355993153668510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8FF-41B9-BCEE-BF8492AAD4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Sheet1!$C$2:$C$3</c:f>
              <c:numCache>
                <c:formatCode>"£"#,##0_);[Red]\("£"#,##0\)</c:formatCode>
                <c:ptCount val="2"/>
                <c:pt idx="0">
                  <c:v>161</c:v>
                </c:pt>
                <c:pt idx="1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FF-41B9-BCEE-BF8492AAD4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0"/>
        <c:overlap val="100"/>
        <c:axId val="735950495"/>
        <c:axId val="399990559"/>
      </c:barChart>
      <c:catAx>
        <c:axId val="7359504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990559"/>
        <c:crosses val="autoZero"/>
        <c:auto val="1"/>
        <c:lblAlgn val="ctr"/>
        <c:lblOffset val="100"/>
        <c:noMultiLvlLbl val="0"/>
      </c:catAx>
      <c:valAx>
        <c:axId val="399990559"/>
        <c:scaling>
          <c:orientation val="minMax"/>
          <c:max val="200"/>
        </c:scaling>
        <c:delete val="1"/>
        <c:axPos val="l"/>
        <c:numFmt formatCode="&quot;£&quot;#,##0_);[Red]\(&quot;£&quot;#,##0\)" sourceLinked="1"/>
        <c:majorTickMark val="out"/>
        <c:minorTickMark val="none"/>
        <c:tickLblPos val="nextTo"/>
        <c:crossAx val="7359504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80020426876872E-3"/>
          <c:y val="1.0349895306073675E-2"/>
          <c:w val="0.99850199795731232"/>
          <c:h val="0.57009677499901901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Corporate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D-4414-92D9-F6541761221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 / Government</c:v>
                </c:pt>
              </c:strCache>
            </c:strRef>
          </c:tx>
          <c:spPr>
            <a:solidFill>
              <a:srgbClr val="7030A0"/>
            </a:solidFill>
            <a:ln w="19050"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0.28000000000000003</c:v>
                </c:pt>
                <c:pt idx="1">
                  <c:v>0.27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D-4414-92D9-F6541761221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Association</c:v>
                </c:pt>
              </c:strCache>
            </c:strRef>
          </c:tx>
          <c:spPr>
            <a:solidFill>
              <a:srgbClr val="0001B2"/>
            </a:solidFill>
            <a:ln w="19050">
              <a:solidFill>
                <a:srgbClr val="0105C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01B2"/>
              </a:solidFill>
              <a:ln w="19050">
                <a:solidFill>
                  <a:srgbClr val="0105C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4DD-4414-92D9-F65417612217}"/>
              </c:ext>
            </c:extLst>
          </c:dPt>
          <c:dPt>
            <c:idx val="1"/>
            <c:invertIfNegative val="0"/>
            <c:bubble3D val="0"/>
            <c:spPr>
              <a:solidFill>
                <a:srgbClr val="0001B2"/>
              </a:solidFill>
              <a:ln w="19050">
                <a:solidFill>
                  <a:srgbClr val="0105C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4DD-4414-92D9-F6541761221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0.22</c:v>
                </c:pt>
                <c:pt idx="1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4DD-4414-92D9-F654176122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01825039"/>
        <c:axId val="511839999"/>
      </c:barChart>
      <c:catAx>
        <c:axId val="5018250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839999"/>
        <c:crosses val="autoZero"/>
        <c:auto val="1"/>
        <c:lblAlgn val="ctr"/>
        <c:lblOffset val="100"/>
        <c:noMultiLvlLbl val="0"/>
      </c:catAx>
      <c:valAx>
        <c:axId val="511839999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01825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74807851586708596"/>
          <c:w val="1"/>
          <c:h val="0.25192148413291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80020426876872E-3"/>
          <c:y val="0.10766810344827586"/>
          <c:w val="0.99850199795731232"/>
          <c:h val="0.47277873563218392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Venue region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accent2"/>
              </a:solidFill>
            </a:ln>
            <a:effectLst/>
          </c:spPr>
          <c:invertIfNegative val="0"/>
          <c:dLbls>
            <c:spPr>
              <a:noFill/>
              <a:ln>
                <a:solidFill>
                  <a:schemeClr val="accent2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0.53</c:v>
                </c:pt>
                <c:pt idx="1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E7-4FA3-82D2-C01AB7214F6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Rest of UK</c:v>
                </c:pt>
              </c:strCache>
            </c:strRef>
          </c:tx>
          <c:spPr>
            <a:solidFill>
              <a:srgbClr val="7030A0"/>
            </a:solidFill>
            <a:ln w="19050">
              <a:solidFill>
                <a:srgbClr val="7030A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Sheet1!$C$2:$C$3</c:f>
              <c:numCache>
                <c:formatCode>0%</c:formatCode>
                <c:ptCount val="2"/>
                <c:pt idx="0">
                  <c:v>0.36</c:v>
                </c:pt>
                <c:pt idx="1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E7-4FA3-82D2-C01AB7214F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Overseas</c:v>
                </c:pt>
              </c:strCache>
            </c:strRef>
          </c:tx>
          <c:spPr>
            <a:solidFill>
              <a:srgbClr val="0001B2"/>
            </a:solidFill>
            <a:ln w="19050">
              <a:solidFill>
                <a:srgbClr val="0105C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01B2"/>
              </a:solidFill>
              <a:ln w="19050">
                <a:solidFill>
                  <a:srgbClr val="0105C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E7-4FA3-82D2-C01AB7214F65}"/>
              </c:ext>
            </c:extLst>
          </c:dPt>
          <c:dPt>
            <c:idx val="1"/>
            <c:invertIfNegative val="0"/>
            <c:bubble3D val="0"/>
            <c:spPr>
              <a:solidFill>
                <a:srgbClr val="0001B2"/>
              </a:solidFill>
              <a:ln w="19050">
                <a:solidFill>
                  <a:srgbClr val="0105C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E7-4FA3-82D2-C01AB7214F6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York</c:v>
                </c:pt>
                <c:pt idx="1">
                  <c:v>UK</c:v>
                </c:pt>
              </c:strCache>
            </c:strRef>
          </c:cat>
          <c:val>
            <c:numRef>
              <c:f>Sheet1!$D$2:$D$3</c:f>
              <c:numCache>
                <c:formatCode>0%</c:formatCode>
                <c:ptCount val="2"/>
                <c:pt idx="0">
                  <c:v>0.11</c:v>
                </c:pt>
                <c:pt idx="1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0E7-4FA3-82D2-C01AB7214F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01825039"/>
        <c:axId val="511839999"/>
      </c:barChart>
      <c:catAx>
        <c:axId val="5018250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1839999"/>
        <c:crosses val="autoZero"/>
        <c:auto val="1"/>
        <c:lblAlgn val="ctr"/>
        <c:lblOffset val="100"/>
        <c:noMultiLvlLbl val="0"/>
      </c:catAx>
      <c:valAx>
        <c:axId val="511839999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5018250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"/>
          <c:y val="0.74807851586708596"/>
          <c:w val="1"/>
          <c:h val="0.251921484132913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D6574-1609-4DFE-AF8B-4F319025ED0F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F784C-85FF-448A-AA91-CCD46B2E58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3325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01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50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3206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67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16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81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6354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663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978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843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972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7418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20/12/2023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087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C4DA671-2189-CBED-72DF-312A41F70A2A}"/>
              </a:ext>
            </a:extLst>
          </p:cNvPr>
          <p:cNvSpPr txBox="1"/>
          <p:nvPr/>
        </p:nvSpPr>
        <p:spPr>
          <a:xfrm>
            <a:off x="6263" y="4561272"/>
            <a:ext cx="6858000" cy="1908000"/>
          </a:xfrm>
          <a:prstGeom prst="rect">
            <a:avLst/>
          </a:prstGeom>
          <a:solidFill>
            <a:schemeClr val="bg1"/>
          </a:solidFill>
          <a:ln>
            <a:solidFill>
              <a:srgbClr val="0105C3"/>
            </a:solidFill>
          </a:ln>
        </p:spPr>
        <p:txBody>
          <a:bodyPr wrap="square">
            <a:noAutofit/>
          </a:bodyPr>
          <a:lstStyle/>
          <a:p>
            <a:pPr algn="ctr"/>
            <a:r>
              <a:rPr lang="en-GB" sz="1800" b="1" dirty="0">
                <a:solidFill>
                  <a:srgbClr val="0001B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DIMENSIONS OF THE CONFERENCE MARKET IN 2022:</a:t>
            </a:r>
            <a:endParaRPr lang="en-GB" sz="1800" b="1" dirty="0">
              <a:solidFill>
                <a:srgbClr val="0001B2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4" name="Picture 3" descr="A city at night with a road and a building&#10;&#10;Description automatically generated">
            <a:extLst>
              <a:ext uri="{FF2B5EF4-FFF2-40B4-BE49-F238E27FC236}">
                <a16:creationId xmlns:a16="http://schemas.microsoft.com/office/drawing/2014/main" id="{612077B9-54FB-9B9C-F28E-A796E601686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97" t="25519" r="30" b="30964"/>
          <a:stretch/>
        </p:blipFill>
        <p:spPr>
          <a:xfrm>
            <a:off x="6263" y="1"/>
            <a:ext cx="6858000" cy="2197077"/>
          </a:xfrm>
          <a:prstGeom prst="rect">
            <a:avLst/>
          </a:prstGeom>
        </p:spPr>
      </p:pic>
      <p:sp>
        <p:nvSpPr>
          <p:cNvPr id="88" name="Rectangle: Rounded Corners 87">
            <a:extLst>
              <a:ext uri="{FF2B5EF4-FFF2-40B4-BE49-F238E27FC236}">
                <a16:creationId xmlns:a16="http://schemas.microsoft.com/office/drawing/2014/main" id="{3AB992EE-910A-F966-2F48-EAF8C2169665}"/>
              </a:ext>
            </a:extLst>
          </p:cNvPr>
          <p:cNvSpPr/>
          <p:nvPr/>
        </p:nvSpPr>
        <p:spPr>
          <a:xfrm>
            <a:off x="4556046" y="4896511"/>
            <a:ext cx="2232000" cy="1512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105C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0" rtlCol="0" anchor="t"/>
          <a:lstStyle/>
          <a:p>
            <a:pPr algn="ctr"/>
            <a:endParaRPr lang="en-GB" sz="1600" b="1" dirty="0">
              <a:solidFill>
                <a:schemeClr val="tx1"/>
              </a:solidFill>
            </a:endParaRPr>
          </a:p>
        </p:txBody>
      </p:sp>
      <p:graphicFrame>
        <p:nvGraphicFramePr>
          <p:cNvPr id="76" name="Table 76">
            <a:extLst>
              <a:ext uri="{FF2B5EF4-FFF2-40B4-BE49-F238E27FC236}">
                <a16:creationId xmlns:a16="http://schemas.microsoft.com/office/drawing/2014/main" id="{7DC6DDE7-4C05-66D6-081C-A7E6BC4BE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996363"/>
              </p:ext>
            </p:extLst>
          </p:nvPr>
        </p:nvGraphicFramePr>
        <p:xfrm>
          <a:off x="38810" y="6494982"/>
          <a:ext cx="2232000" cy="242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142721966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Levels of Residential Business</a:t>
                      </a:r>
                    </a:p>
                  </a:txBody>
                  <a:tcPr marL="36000" marR="36000">
                    <a:lnL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41187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01385"/>
                  </a:ext>
                </a:extLst>
              </a:tr>
            </a:tbl>
          </a:graphicData>
        </a:graphic>
      </p:graphicFrame>
      <p:graphicFrame>
        <p:nvGraphicFramePr>
          <p:cNvPr id="67" name="Table 76">
            <a:extLst>
              <a:ext uri="{FF2B5EF4-FFF2-40B4-BE49-F238E27FC236}">
                <a16:creationId xmlns:a16="http://schemas.microsoft.com/office/drawing/2014/main" id="{921CEFD1-7B04-FB0E-4516-52FD81602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269763"/>
              </p:ext>
            </p:extLst>
          </p:nvPr>
        </p:nvGraphicFramePr>
        <p:xfrm>
          <a:off x="4596682" y="6494982"/>
          <a:ext cx="2232000" cy="242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14272196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r>
                        <a:rPr lang="en-GB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Origin of Event Business</a:t>
                      </a:r>
                    </a:p>
                  </a:txBody>
                  <a:tcPr>
                    <a:lnL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0091147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pPr marL="0" algn="ctr" defTabSz="685800" rtl="0" eaLnBrk="1" latinLnBrk="0" hangingPunct="1"/>
                      <a:endParaRPr lang="en-GB" sz="135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01385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AED3B4F6-577F-091F-BC03-7FCCAF4E5616}"/>
              </a:ext>
            </a:extLst>
          </p:cNvPr>
          <p:cNvSpPr/>
          <p:nvPr/>
        </p:nvSpPr>
        <p:spPr>
          <a:xfrm>
            <a:off x="1017000" y="88734"/>
            <a:ext cx="4824000" cy="1020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chemeClr val="bg1"/>
                </a:solidFill>
                <a:cs typeface="Calibri"/>
              </a:rPr>
              <a:t>THE IMPACT OF CONFERENCE TOURISM IN YORK IN 2022:</a:t>
            </a:r>
          </a:p>
          <a:p>
            <a:pPr algn="ctr"/>
            <a:r>
              <a:rPr lang="en-GB" sz="2400" b="1" dirty="0">
                <a:solidFill>
                  <a:schemeClr val="bg1"/>
                </a:solidFill>
                <a:cs typeface="Calibri"/>
              </a:rPr>
              <a:t>YORK VS. UK RESULTS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8D3964-A199-5CA3-BE05-33A1EAD701BB}"/>
              </a:ext>
            </a:extLst>
          </p:cNvPr>
          <p:cNvSpPr txBox="1"/>
          <p:nvPr/>
        </p:nvSpPr>
        <p:spPr>
          <a:xfrm>
            <a:off x="6263" y="8940280"/>
            <a:ext cx="6858000" cy="557451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lIns="108000" tIns="36000" rIns="108000" bIns="36000" rtlCol="0">
            <a:spAutoFit/>
          </a:bodyPr>
          <a:lstStyle/>
          <a:p>
            <a:r>
              <a:rPr lang="en-GB" sz="1050" b="1" i="1" u="none" strike="noStrike" baseline="30000" dirty="0">
                <a:solidFill>
                  <a:srgbClr val="000000"/>
                </a:solidFill>
              </a:rPr>
              <a:t>1 </a:t>
            </a:r>
            <a:r>
              <a:rPr lang="en-GB" sz="1050" b="1" i="1" dirty="0">
                <a:solidFill>
                  <a:srgbClr val="000000"/>
                </a:solidFill>
              </a:rPr>
              <a:t>In</a:t>
            </a:r>
            <a:r>
              <a:rPr lang="en-GB" sz="1050" b="1" i="1" u="none" strike="noStrike" baseline="0" dirty="0">
                <a:solidFill>
                  <a:srgbClr val="000000"/>
                </a:solidFill>
              </a:rPr>
              <a:t>cludes the number of accompanying partners. </a:t>
            </a:r>
          </a:p>
          <a:p>
            <a:r>
              <a:rPr lang="en-GB" sz="1050" b="1" i="1" baseline="30000" dirty="0">
                <a:solidFill>
                  <a:srgbClr val="000000"/>
                </a:solidFill>
              </a:rPr>
              <a:t>2 </a:t>
            </a:r>
            <a:r>
              <a:rPr lang="en-GB" sz="1050" b="1" i="1" dirty="0">
                <a:solidFill>
                  <a:srgbClr val="000000"/>
                </a:solidFill>
              </a:rPr>
              <a:t>I</a:t>
            </a:r>
            <a:r>
              <a:rPr lang="en-GB" sz="1050" b="1" i="1" u="none" strike="noStrike" baseline="0" dirty="0">
                <a:solidFill>
                  <a:srgbClr val="000000"/>
                </a:solidFill>
              </a:rPr>
              <a:t>ncludes the number of days that delegates stay in York for leisure purposes after a conference. </a:t>
            </a:r>
          </a:p>
          <a:p>
            <a:r>
              <a:rPr lang="en-GB" sz="1050" b="1" i="1" baseline="30000" dirty="0">
                <a:solidFill>
                  <a:srgbClr val="000000"/>
                </a:solidFill>
              </a:rPr>
              <a:t>3</a:t>
            </a:r>
            <a:r>
              <a:rPr lang="en-GB" sz="1050" b="1" i="1" u="none" strike="noStrike" baseline="30000" dirty="0">
                <a:solidFill>
                  <a:srgbClr val="000000"/>
                </a:solidFill>
              </a:rPr>
              <a:t> </a:t>
            </a:r>
            <a:r>
              <a:rPr lang="en-GB" sz="1050" b="1" i="1" u="none" strike="noStrike" baseline="0" dirty="0">
                <a:solidFill>
                  <a:srgbClr val="000000"/>
                </a:solidFill>
              </a:rPr>
              <a:t>Gross delegate spend in York, including spend by accompanying partners and leisure extenders.</a:t>
            </a:r>
            <a:endParaRPr lang="en-GB" sz="105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BA9914EC-4F22-F3B8-ED99-CE50A4A1C24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44581507"/>
              </p:ext>
            </p:extLst>
          </p:nvPr>
        </p:nvGraphicFramePr>
        <p:xfrm>
          <a:off x="32455" y="6840000"/>
          <a:ext cx="2232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4" name="Table 22">
            <a:extLst>
              <a:ext uri="{FF2B5EF4-FFF2-40B4-BE49-F238E27FC236}">
                <a16:creationId xmlns:a16="http://schemas.microsoft.com/office/drawing/2014/main" id="{84B3637D-74BD-8AA0-0B99-A9D5F7E6C1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824945"/>
              </p:ext>
            </p:extLst>
          </p:nvPr>
        </p:nvGraphicFramePr>
        <p:xfrm>
          <a:off x="15263" y="3298573"/>
          <a:ext cx="6840000" cy="126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000">
                  <a:extLst>
                    <a:ext uri="{9D8B030D-6E8A-4147-A177-3AD203B41FA5}">
                      <a16:colId xmlns:a16="http://schemas.microsoft.com/office/drawing/2014/main" val="1356188526"/>
                    </a:ext>
                  </a:extLst>
                </a:gridCol>
              </a:tblGrid>
              <a:tr h="1260000">
                <a:tc>
                  <a:txBody>
                    <a:bodyPr/>
                    <a:lstStyle/>
                    <a:p>
                      <a:pPr marL="174625" marR="0" lvl="0" indent="-1746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2988000">
                    <a:lnL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1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47742"/>
                  </a:ext>
                </a:extLst>
              </a:tr>
            </a:tbl>
          </a:graphicData>
        </a:graphic>
      </p:graphicFrame>
      <p:pic>
        <p:nvPicPr>
          <p:cNvPr id="14" name="Picture 13" descr="A black background with yellow and blue text&#10;&#10;Description automatically generated">
            <a:extLst>
              <a:ext uri="{FF2B5EF4-FFF2-40B4-BE49-F238E27FC236}">
                <a16:creationId xmlns:a16="http://schemas.microsoft.com/office/drawing/2014/main" id="{70FE36A2-0935-4D06-61CC-F7035C89FE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877" y="42247"/>
            <a:ext cx="1233588" cy="41119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87" name="Chart 86">
            <a:extLst>
              <a:ext uri="{FF2B5EF4-FFF2-40B4-BE49-F238E27FC236}">
                <a16:creationId xmlns:a16="http://schemas.microsoft.com/office/drawing/2014/main" id="{E77B428B-96F9-270D-7879-3B2374C298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3462908"/>
              </p:ext>
            </p:extLst>
          </p:nvPr>
        </p:nvGraphicFramePr>
        <p:xfrm>
          <a:off x="4581584" y="4937344"/>
          <a:ext cx="2304000" cy="14921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A697E8-723B-231F-6F8F-201E3007389D}"/>
              </a:ext>
            </a:extLst>
          </p:cNvPr>
          <p:cNvSpPr txBox="1"/>
          <p:nvPr/>
        </p:nvSpPr>
        <p:spPr>
          <a:xfrm>
            <a:off x="8495" y="1683134"/>
            <a:ext cx="6858000" cy="1007181"/>
          </a:xfrm>
          <a:prstGeom prst="rect">
            <a:avLst/>
          </a:prstGeom>
          <a:solidFill>
            <a:schemeClr val="bg1">
              <a:alpha val="95000"/>
            </a:schemeClr>
          </a:solidFill>
          <a:ln w="19050">
            <a:noFill/>
          </a:ln>
        </p:spPr>
        <p:txBody>
          <a:bodyPr wrap="square" lIns="144000" tIns="72000" rIns="72000" bIns="72000" rtlCol="0">
            <a:spAutoFit/>
          </a:bodyPr>
          <a:lstStyle/>
          <a:p>
            <a:pPr algn="ctr"/>
            <a:r>
              <a:rPr lang="en-GB" sz="1400" b="1" dirty="0"/>
              <a:t>Conference tourism in York is recovering at a slower rate compared to the national average. However, conference visitors to York are more likely to be staying overnight, staying longer, and paying a higher residential rate. Also, a higher proportion of conference business is generated from outside the region, including overseas.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540CAA8-4F9E-5CEE-3A27-0256FA60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263" y="9436312"/>
            <a:ext cx="6858000" cy="527403"/>
          </a:xfrm>
        </p:spPr>
        <p:txBody>
          <a:bodyPr tIns="0" bIns="0"/>
          <a:lstStyle/>
          <a:p>
            <a:r>
              <a:rPr lang="en-GB" sz="1050" b="1" dirty="0">
                <a:solidFill>
                  <a:schemeClr val="bg1"/>
                </a:solidFill>
              </a:rPr>
              <a:t>Full report prepared by RJS Associates Ltd based on a sample of 13 York venues who submitted responses to the 2022 UK Conference and Meeting Survey (UKCAMS). Data not available for 2019-2021</a:t>
            </a:r>
          </a:p>
        </p:txBody>
      </p:sp>
      <p:graphicFrame>
        <p:nvGraphicFramePr>
          <p:cNvPr id="6" name="Table 76">
            <a:extLst>
              <a:ext uri="{FF2B5EF4-FFF2-40B4-BE49-F238E27FC236}">
                <a16:creationId xmlns:a16="http://schemas.microsoft.com/office/drawing/2014/main" id="{BA059988-3AEA-E900-CC24-C258F12B7C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209251"/>
              </p:ext>
            </p:extLst>
          </p:nvPr>
        </p:nvGraphicFramePr>
        <p:xfrm>
          <a:off x="2307488" y="6494982"/>
          <a:ext cx="2232000" cy="242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142721966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/>
                      <a:r>
                        <a:rPr lang="en-GB" sz="135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of Organisation</a:t>
                      </a:r>
                    </a:p>
                  </a:txBody>
                  <a:tcPr>
                    <a:lnL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0846175"/>
                  </a:ext>
                </a:extLst>
              </a:tr>
              <a:tr h="212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1B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01385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E478E3C4-68F6-D115-E870-2DC8F72F38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0562555"/>
              </p:ext>
            </p:extLst>
          </p:nvPr>
        </p:nvGraphicFramePr>
        <p:xfrm>
          <a:off x="2338711" y="6840000"/>
          <a:ext cx="2160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B1178B9-18ED-F9D9-6342-3BAAFCA0D1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00779026"/>
              </p:ext>
            </p:extLst>
          </p:nvPr>
        </p:nvGraphicFramePr>
        <p:xfrm>
          <a:off x="4626882" y="6840000"/>
          <a:ext cx="2196000" cy="205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F4F972D-6A96-1F71-8224-E3046E7CE69A}"/>
              </a:ext>
            </a:extLst>
          </p:cNvPr>
          <p:cNvSpPr/>
          <p:nvPr/>
        </p:nvSpPr>
        <p:spPr>
          <a:xfrm>
            <a:off x="70033" y="4891706"/>
            <a:ext cx="1440000" cy="1512000"/>
          </a:xfrm>
          <a:prstGeom prst="roundRect">
            <a:avLst/>
          </a:prstGeom>
          <a:solidFill>
            <a:srgbClr val="0001B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Av. no. of conferences per venue: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52377BF-0A2C-32D8-1413-3C504C8372E8}"/>
              </a:ext>
            </a:extLst>
          </p:cNvPr>
          <p:cNvSpPr/>
          <p:nvPr/>
        </p:nvSpPr>
        <p:spPr>
          <a:xfrm>
            <a:off x="150904" y="5634781"/>
            <a:ext cx="1260000" cy="684000"/>
          </a:xfrm>
          <a:prstGeom prst="roundRect">
            <a:avLst/>
          </a:prstGeom>
          <a:solidFill>
            <a:schemeClr val="bg1"/>
          </a:solidFill>
          <a:ln>
            <a:solidFill>
              <a:srgbClr val="0105C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233</a:t>
            </a:r>
          </a:p>
          <a:p>
            <a:pPr algn="ctr"/>
            <a:r>
              <a:rPr lang="en-GB" sz="1600" b="1" i="1" dirty="0">
                <a:solidFill>
                  <a:srgbClr val="FF0000"/>
                </a:solidFill>
              </a:rPr>
              <a:t>UK Av. 292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855E429F-FDB7-AF4C-9341-D41D6D237E2C}"/>
              </a:ext>
            </a:extLst>
          </p:cNvPr>
          <p:cNvSpPr/>
          <p:nvPr/>
        </p:nvSpPr>
        <p:spPr>
          <a:xfrm>
            <a:off x="3061798" y="4891706"/>
            <a:ext cx="1440000" cy="1512000"/>
          </a:xfrm>
          <a:prstGeom prst="roundRect">
            <a:avLst/>
          </a:prstGeom>
          <a:solidFill>
            <a:srgbClr val="0001B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Av. conference duration in days: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33C05CF-54BE-DCED-E511-1BBA0383F60A}"/>
              </a:ext>
            </a:extLst>
          </p:cNvPr>
          <p:cNvSpPr/>
          <p:nvPr/>
        </p:nvSpPr>
        <p:spPr>
          <a:xfrm>
            <a:off x="3147814" y="5634781"/>
            <a:ext cx="1260000" cy="684000"/>
          </a:xfrm>
          <a:prstGeom prst="roundRect">
            <a:avLst/>
          </a:prstGeom>
          <a:solidFill>
            <a:schemeClr val="bg1"/>
          </a:solidFill>
          <a:ln>
            <a:solidFill>
              <a:srgbClr val="0105C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2.0</a:t>
            </a:r>
          </a:p>
          <a:p>
            <a:pPr algn="ctr"/>
            <a:r>
              <a:rPr lang="en-GB" sz="1600" b="1" i="1" dirty="0">
                <a:solidFill>
                  <a:srgbClr val="00B050"/>
                </a:solidFill>
              </a:rPr>
              <a:t>UK Av. 1.6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03CA6E2-0C71-D496-6870-9F298F28C643}"/>
              </a:ext>
            </a:extLst>
          </p:cNvPr>
          <p:cNvSpPr/>
          <p:nvPr/>
        </p:nvSpPr>
        <p:spPr>
          <a:xfrm>
            <a:off x="1567985" y="4891706"/>
            <a:ext cx="1440000" cy="1512000"/>
          </a:xfrm>
          <a:prstGeom prst="roundRect">
            <a:avLst/>
          </a:prstGeom>
          <a:solidFill>
            <a:srgbClr val="0001B2"/>
          </a:soli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Av. delegates per event: 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(74% had fewer)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A3DD403C-2C00-53E5-969D-C3C560E02342}"/>
              </a:ext>
            </a:extLst>
          </p:cNvPr>
          <p:cNvSpPr/>
          <p:nvPr/>
        </p:nvSpPr>
        <p:spPr>
          <a:xfrm>
            <a:off x="1642385" y="5634781"/>
            <a:ext cx="1260000" cy="684000"/>
          </a:xfrm>
          <a:prstGeom prst="roundRect">
            <a:avLst/>
          </a:prstGeom>
          <a:solidFill>
            <a:schemeClr val="bg1"/>
          </a:solidFill>
          <a:ln>
            <a:solidFill>
              <a:srgbClr val="0105C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50</a:t>
            </a:r>
          </a:p>
          <a:p>
            <a:pPr algn="ctr"/>
            <a:r>
              <a:rPr lang="en-GB" sz="1600" b="1" i="1" dirty="0">
                <a:solidFill>
                  <a:srgbClr val="FF0000"/>
                </a:solidFill>
              </a:rPr>
              <a:t>UK Av. 73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248CB01-C1B1-219D-3B96-60A945580010}"/>
              </a:ext>
            </a:extLst>
          </p:cNvPr>
          <p:cNvSpPr/>
          <p:nvPr/>
        </p:nvSpPr>
        <p:spPr>
          <a:xfrm>
            <a:off x="74843" y="2772000"/>
            <a:ext cx="1656000" cy="1728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1B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2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7,200 </a:t>
            </a:r>
            <a:r>
              <a:rPr lang="en-GB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business events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600" b="1" i="1" dirty="0">
                <a:solidFill>
                  <a:srgbClr val="FF0000"/>
                </a:solidFill>
              </a:rPr>
              <a:t>-52% vs. 2018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GB" sz="1600" b="1" i="1" dirty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600" b="1" dirty="0">
                <a:solidFill>
                  <a:schemeClr val="tx1"/>
                </a:solidFill>
              </a:rPr>
              <a:t>UK: 1.02 million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600" b="1" i="1" dirty="0">
                <a:solidFill>
                  <a:srgbClr val="FF0000"/>
                </a:solidFill>
              </a:rPr>
              <a:t>-31% vs. 2018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8630BB6C-F32C-2525-0BA4-3DDA0C652188}"/>
              </a:ext>
            </a:extLst>
          </p:cNvPr>
          <p:cNvSpPr/>
          <p:nvPr/>
        </p:nvSpPr>
        <p:spPr>
          <a:xfrm>
            <a:off x="1769377" y="2772000"/>
            <a:ext cx="1656000" cy="1728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1B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/>
          <a:lstStyle/>
          <a:p>
            <a:pPr algn="ctr"/>
            <a:r>
              <a:rPr lang="en-GB" sz="2800" b="1" dirty="0">
                <a:solidFill>
                  <a:schemeClr val="tx1"/>
                </a:solidFill>
              </a:rPr>
              <a:t>363,000</a:t>
            </a: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delegates</a:t>
            </a:r>
            <a:r>
              <a:rPr lang="en-GB" sz="1600" b="1" baseline="30000" dirty="0">
                <a:solidFill>
                  <a:schemeClr val="tx1"/>
                </a:solidFill>
              </a:rPr>
              <a:t>1</a:t>
            </a:r>
          </a:p>
          <a:p>
            <a:pPr algn="ctr"/>
            <a:r>
              <a:rPr lang="en-GB" sz="1600" b="1" i="1" dirty="0">
                <a:solidFill>
                  <a:srgbClr val="FF0000"/>
                </a:solidFill>
              </a:rPr>
              <a:t>-59% vs. 2018</a:t>
            </a:r>
          </a:p>
          <a:p>
            <a:pPr algn="ctr"/>
            <a:endParaRPr lang="en-GB" sz="1600" b="1" i="1" dirty="0">
              <a:solidFill>
                <a:srgbClr val="FF0000"/>
              </a:solidFill>
            </a:endParaRPr>
          </a:p>
          <a:p>
            <a:pPr algn="ctr"/>
            <a:r>
              <a:rPr lang="en-GB" sz="1600" b="1" dirty="0">
                <a:solidFill>
                  <a:schemeClr val="tx1"/>
                </a:solidFill>
              </a:rPr>
              <a:t>UK: 74.6 million</a:t>
            </a:r>
          </a:p>
          <a:p>
            <a:pPr algn="ctr"/>
            <a:r>
              <a:rPr lang="en-GB" sz="1600" b="1" i="1" dirty="0">
                <a:solidFill>
                  <a:srgbClr val="FF0000"/>
                </a:solidFill>
              </a:rPr>
              <a:t>-22% vs. 2018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FE927E5-3F6E-0C1A-3C76-8CD4ABCAAF77}"/>
              </a:ext>
            </a:extLst>
          </p:cNvPr>
          <p:cNvSpPr/>
          <p:nvPr/>
        </p:nvSpPr>
        <p:spPr>
          <a:xfrm>
            <a:off x="3476437" y="2772000"/>
            <a:ext cx="1656000" cy="1728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1B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2800" b="1" dirty="0">
                <a:solidFill>
                  <a:schemeClr val="tx1"/>
                </a:solidFill>
              </a:rPr>
              <a:t>745,000</a:t>
            </a:r>
          </a:p>
          <a:p>
            <a:pPr marL="0" algn="ctr" defTabSz="685800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lang="en-GB" sz="1600" b="1" dirty="0">
                <a:solidFill>
                  <a:schemeClr val="tx1"/>
                </a:solidFill>
              </a:rPr>
              <a:t>delegate </a:t>
            </a:r>
            <a:r>
              <a:rPr lang="en-GB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days</a:t>
            </a:r>
            <a:r>
              <a:rPr lang="en-GB" sz="1600" b="1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600" b="1" i="1" dirty="0">
                <a:solidFill>
                  <a:srgbClr val="FF0000"/>
                </a:solidFill>
              </a:rPr>
              <a:t>-46% vs. 2018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n-GB" sz="1600" b="1" i="1" dirty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600" b="1" dirty="0">
                <a:solidFill>
                  <a:schemeClr val="tx1"/>
                </a:solidFill>
              </a:rPr>
              <a:t>UK: 119.6million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GB" sz="1600" b="1" i="1" dirty="0">
                <a:solidFill>
                  <a:srgbClr val="FF0000"/>
                </a:solidFill>
              </a:rPr>
              <a:t>-22% vs. 2018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589EAAFD-E1BC-684A-1733-E1928BF2DD62}"/>
              </a:ext>
            </a:extLst>
          </p:cNvPr>
          <p:cNvSpPr/>
          <p:nvPr/>
        </p:nvSpPr>
        <p:spPr>
          <a:xfrm>
            <a:off x="5179202" y="2772000"/>
            <a:ext cx="1656000" cy="1728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0001B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72000" rIns="36000" bIns="72000"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b="1" dirty="0">
                <a:solidFill>
                  <a:schemeClr val="tx1"/>
                </a:solidFill>
              </a:rPr>
              <a:t>£95.3m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chemeClr val="tx1"/>
                </a:solidFill>
              </a:rPr>
              <a:t>s</a:t>
            </a:r>
            <a:r>
              <a:rPr lang="en-GB" sz="16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pend in York</a:t>
            </a:r>
            <a:r>
              <a:rPr lang="en-GB" sz="1600" b="1" kern="1200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1" dirty="0">
                <a:solidFill>
                  <a:srgbClr val="FF0000"/>
                </a:solidFill>
              </a:rPr>
              <a:t>-33% vs. 2018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600" b="1" i="1" dirty="0">
              <a:solidFill>
                <a:srgbClr val="FF0000"/>
              </a:solidFill>
            </a:endParaRP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dirty="0">
                <a:solidFill>
                  <a:schemeClr val="tx1"/>
                </a:solidFill>
              </a:rPr>
              <a:t>UK: £16.3 billion</a:t>
            </a:r>
          </a:p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i="1" dirty="0">
                <a:solidFill>
                  <a:srgbClr val="FF0000"/>
                </a:solidFill>
              </a:rPr>
              <a:t>-11% vs. 2018</a:t>
            </a:r>
            <a:endParaRPr lang="en-GB" sz="1600" b="1" dirty="0">
              <a:solidFill>
                <a:srgbClr val="FF0000"/>
              </a:solidFill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BD5D2C6-5045-8660-2CF7-C8250D710AAF}"/>
              </a:ext>
            </a:extLst>
          </p:cNvPr>
          <p:cNvCxnSpPr>
            <a:cxnSpLocks/>
          </p:cNvCxnSpPr>
          <p:nvPr/>
        </p:nvCxnSpPr>
        <p:spPr>
          <a:xfrm>
            <a:off x="190282" y="3858016"/>
            <a:ext cx="1377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8531AC3-AA7C-0416-8DED-DA64C83E8F49}"/>
              </a:ext>
            </a:extLst>
          </p:cNvPr>
          <p:cNvCxnSpPr>
            <a:cxnSpLocks/>
          </p:cNvCxnSpPr>
          <p:nvPr/>
        </p:nvCxnSpPr>
        <p:spPr>
          <a:xfrm>
            <a:off x="1908436" y="3858016"/>
            <a:ext cx="1377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3BAA2331-F830-C0A8-9DA9-37435C3090AF}"/>
              </a:ext>
            </a:extLst>
          </p:cNvPr>
          <p:cNvCxnSpPr>
            <a:cxnSpLocks/>
          </p:cNvCxnSpPr>
          <p:nvPr/>
        </p:nvCxnSpPr>
        <p:spPr>
          <a:xfrm>
            <a:off x="3574397" y="3858016"/>
            <a:ext cx="1377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598876B-03AD-7F98-0248-B58518D4A3F3}"/>
              </a:ext>
            </a:extLst>
          </p:cNvPr>
          <p:cNvCxnSpPr>
            <a:cxnSpLocks/>
          </p:cNvCxnSpPr>
          <p:nvPr/>
        </p:nvCxnSpPr>
        <p:spPr>
          <a:xfrm>
            <a:off x="5290463" y="3858016"/>
            <a:ext cx="13777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FFB6BF-2923-CD57-36BC-DCC5C75DF3FC}"/>
              </a:ext>
            </a:extLst>
          </p:cNvPr>
          <p:cNvCxnSpPr>
            <a:cxnSpLocks/>
          </p:cNvCxnSpPr>
          <p:nvPr/>
        </p:nvCxnSpPr>
        <p:spPr>
          <a:xfrm>
            <a:off x="244866" y="6052158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0A324B1-7C40-50C3-8DAC-76FFC2A433EE}"/>
              </a:ext>
            </a:extLst>
          </p:cNvPr>
          <p:cNvCxnSpPr>
            <a:cxnSpLocks/>
          </p:cNvCxnSpPr>
          <p:nvPr/>
        </p:nvCxnSpPr>
        <p:spPr>
          <a:xfrm>
            <a:off x="1758947" y="6043806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CD9685F-1D4B-E1CB-E5C3-0AC40F579506}"/>
              </a:ext>
            </a:extLst>
          </p:cNvPr>
          <p:cNvCxnSpPr>
            <a:cxnSpLocks/>
          </p:cNvCxnSpPr>
          <p:nvPr/>
        </p:nvCxnSpPr>
        <p:spPr>
          <a:xfrm>
            <a:off x="3147814" y="6052158"/>
            <a:ext cx="108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24c0d9b-2654-433f-94d5-f9c04072144b">
      <Terms xmlns="http://schemas.microsoft.com/office/infopath/2007/PartnerControls"/>
    </lcf76f155ced4ddcb4097134ff3c332f>
    <TaxCatchAll xmlns="03e9817e-6f57-4a7a-a4ff-d32bfcda9d1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89D539A0AF81940B3AB55E296640478" ma:contentTypeVersion="16" ma:contentTypeDescription="Create a new document." ma:contentTypeScope="" ma:versionID="1a9748e0516a017fd1963798be4e1497">
  <xsd:schema xmlns:xsd="http://www.w3.org/2001/XMLSchema" xmlns:xs="http://www.w3.org/2001/XMLSchema" xmlns:p="http://schemas.microsoft.com/office/2006/metadata/properties" xmlns:ns2="024c0d9b-2654-433f-94d5-f9c04072144b" xmlns:ns3="03e9817e-6f57-4a7a-a4ff-d32bfcda9d14" targetNamespace="http://schemas.microsoft.com/office/2006/metadata/properties" ma:root="true" ma:fieldsID="192612594acb2bf76b51fa37fad01848" ns2:_="" ns3:_="">
    <xsd:import namespace="024c0d9b-2654-433f-94d5-f9c04072144b"/>
    <xsd:import namespace="03e9817e-6f57-4a7a-a4ff-d32bfcda9d1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4c0d9b-2654-433f-94d5-f9c0407214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ce2ad16-1f2c-47f1-96c3-6d3dcec1bb3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e9817e-6f57-4a7a-a4ff-d32bfcda9d14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bb856b7-1117-434c-b6c6-b60b12db649b}" ma:internalName="TaxCatchAll" ma:showField="CatchAllData" ma:web="03e9817e-6f57-4a7a-a4ff-d32bfcda9d1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E34B690-91D0-4FB2-96E5-6A4420D0A1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5B8EBD-03B7-4024-8A93-4FBC91A50B2F}">
  <ds:schemaRefs>
    <ds:schemaRef ds:uri="http://schemas.microsoft.com/office/2006/metadata/properties"/>
    <ds:schemaRef ds:uri="http://schemas.microsoft.com/office/infopath/2007/PartnerControls"/>
    <ds:schemaRef ds:uri="024c0d9b-2654-433f-94d5-f9c04072144b"/>
    <ds:schemaRef ds:uri="03e9817e-6f57-4a7a-a4ff-d32bfcda9d14"/>
  </ds:schemaRefs>
</ds:datastoreItem>
</file>

<file path=customXml/itemProps3.xml><?xml version="1.0" encoding="utf-8"?>
<ds:datastoreItem xmlns:ds="http://schemas.openxmlformats.org/officeDocument/2006/customXml" ds:itemID="{5F60438F-235E-4144-A987-47A18E73AE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4c0d9b-2654-433f-94d5-f9c04072144b"/>
    <ds:schemaRef ds:uri="03e9817e-6f57-4a7a-a4ff-d32bfcda9d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2219</TotalTime>
  <Words>293</Words>
  <Application>Microsoft Office PowerPoint</Application>
  <PresentationFormat>A4 Paper (210x297 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Helen Wilkinson</cp:lastModifiedBy>
  <cp:revision>3</cp:revision>
  <dcterms:created xsi:type="dcterms:W3CDTF">2023-07-17T13:36:00Z</dcterms:created>
  <dcterms:modified xsi:type="dcterms:W3CDTF">2023-12-20T12:20:26Z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0x010100989D539A0AF81940B3AB55E296640478</vt:lpwstr>
  </property>
  <property fmtid="{D5CDD505-2E9C-101B-9397-08002B2CF9AE}" pid="3" name="MediaServiceImageTags">
    <vt:lpwstr/>
  </property>
</Properties>
</file>