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1" r:id="rId6"/>
    <p:sldId id="269" r:id="rId7"/>
    <p:sldId id="270" r:id="rId8"/>
    <p:sldId id="271" r:id="rId9"/>
    <p:sldId id="288" r:id="rId10"/>
    <p:sldId id="289" r:id="rId11"/>
    <p:sldId id="290" r:id="rId12"/>
    <p:sldId id="273" r:id="rId13"/>
    <p:sldId id="283" r:id="rId14"/>
    <p:sldId id="284" r:id="rId15"/>
    <p:sldId id="285" r:id="rId16"/>
    <p:sldId id="286" r:id="rId17"/>
    <p:sldId id="287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FFC35-E666-0577-9AF5-174128AD2E31}" v="31" dt="2024-07-19T15:54:19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Bryson" userId="S::eleanor.bryson@makeityork.com::72ff37e0-6d90-4222-89a2-63aae28264a2" providerId="AD" clId="Web-{87029064-DA95-B0E6-2D72-3489072A52CB}"/>
    <pc:docChg chg="addSld delSld modSld">
      <pc:chgData name="Eleanor Bryson" userId="S::eleanor.bryson@makeityork.com::72ff37e0-6d90-4222-89a2-63aae28264a2" providerId="AD" clId="Web-{87029064-DA95-B0E6-2D72-3489072A52CB}" dt="2024-07-04T16:10:02.801" v="62" actId="20577"/>
      <pc:docMkLst>
        <pc:docMk/>
      </pc:docMkLst>
      <pc:sldChg chg="modSp">
        <pc:chgData name="Eleanor Bryson" userId="S::eleanor.bryson@makeityork.com::72ff37e0-6d90-4222-89a2-63aae28264a2" providerId="AD" clId="Web-{87029064-DA95-B0E6-2D72-3489072A52CB}" dt="2024-07-04T16:09:46.770" v="60" actId="20577"/>
        <pc:sldMkLst>
          <pc:docMk/>
          <pc:sldMk cId="251533828" sldId="276"/>
        </pc:sldMkLst>
        <pc:spChg chg="mod">
          <ac:chgData name="Eleanor Bryson" userId="S::eleanor.bryson@makeityork.com::72ff37e0-6d90-4222-89a2-63aae28264a2" providerId="AD" clId="Web-{87029064-DA95-B0E6-2D72-3489072A52CB}" dt="2024-07-04T16:09:46.770" v="60" actId="20577"/>
          <ac:spMkLst>
            <pc:docMk/>
            <pc:sldMk cId="251533828" sldId="276"/>
            <ac:spMk id="5" creationId="{00000000-0000-0000-0000-000000000000}"/>
          </ac:spMkLst>
        </pc:spChg>
      </pc:sldChg>
      <pc:sldChg chg="modSp">
        <pc:chgData name="Eleanor Bryson" userId="S::eleanor.bryson@makeityork.com::72ff37e0-6d90-4222-89a2-63aae28264a2" providerId="AD" clId="Web-{87029064-DA95-B0E6-2D72-3489072A52CB}" dt="2024-07-04T16:09:54.410" v="61" actId="20577"/>
        <pc:sldMkLst>
          <pc:docMk/>
          <pc:sldMk cId="126253913" sldId="277"/>
        </pc:sldMkLst>
        <pc:spChg chg="mod">
          <ac:chgData name="Eleanor Bryson" userId="S::eleanor.bryson@makeityork.com::72ff37e0-6d90-4222-89a2-63aae28264a2" providerId="AD" clId="Web-{87029064-DA95-B0E6-2D72-3489072A52CB}" dt="2024-07-04T16:09:54.410" v="61" actId="20577"/>
          <ac:spMkLst>
            <pc:docMk/>
            <pc:sldMk cId="126253913" sldId="277"/>
            <ac:spMk id="5" creationId="{00000000-0000-0000-0000-000000000000}"/>
          </ac:spMkLst>
        </pc:spChg>
      </pc:sldChg>
      <pc:sldChg chg="modSp">
        <pc:chgData name="Eleanor Bryson" userId="S::eleanor.bryson@makeityork.com::72ff37e0-6d90-4222-89a2-63aae28264a2" providerId="AD" clId="Web-{87029064-DA95-B0E6-2D72-3489072A52CB}" dt="2024-07-04T16:10:02.801" v="62" actId="20577"/>
        <pc:sldMkLst>
          <pc:docMk/>
          <pc:sldMk cId="2329608658" sldId="278"/>
        </pc:sldMkLst>
        <pc:spChg chg="mod">
          <ac:chgData name="Eleanor Bryson" userId="S::eleanor.bryson@makeityork.com::72ff37e0-6d90-4222-89a2-63aae28264a2" providerId="AD" clId="Web-{87029064-DA95-B0E6-2D72-3489072A52CB}" dt="2024-07-04T16:10:02.801" v="62" actId="20577"/>
          <ac:spMkLst>
            <pc:docMk/>
            <pc:sldMk cId="2329608658" sldId="278"/>
            <ac:spMk id="5" creationId="{00000000-0000-0000-0000-000000000000}"/>
          </ac:spMkLst>
        </pc:spChg>
      </pc:sldChg>
      <pc:sldChg chg="modSp">
        <pc:chgData name="Eleanor Bryson" userId="S::eleanor.bryson@makeityork.com::72ff37e0-6d90-4222-89a2-63aae28264a2" providerId="AD" clId="Web-{87029064-DA95-B0E6-2D72-3489072A52CB}" dt="2024-07-04T13:14:39.506" v="57" actId="20577"/>
        <pc:sldMkLst>
          <pc:docMk/>
          <pc:sldMk cId="2020974110" sldId="284"/>
        </pc:sldMkLst>
        <pc:spChg chg="mod">
          <ac:chgData name="Eleanor Bryson" userId="S::eleanor.bryson@makeityork.com::72ff37e0-6d90-4222-89a2-63aae28264a2" providerId="AD" clId="Web-{87029064-DA95-B0E6-2D72-3489072A52CB}" dt="2024-07-04T13:14:39.506" v="57" actId="20577"/>
          <ac:spMkLst>
            <pc:docMk/>
            <pc:sldMk cId="2020974110" sldId="284"/>
            <ac:spMk id="5" creationId="{00000000-0000-0000-0000-000000000000}"/>
          </ac:spMkLst>
        </pc:spChg>
      </pc:sldChg>
      <pc:sldChg chg="modSp">
        <pc:chgData name="Eleanor Bryson" userId="S::eleanor.bryson@makeityork.com::72ff37e0-6d90-4222-89a2-63aae28264a2" providerId="AD" clId="Web-{87029064-DA95-B0E6-2D72-3489072A52CB}" dt="2024-07-04T13:14:31.521" v="56" actId="20577"/>
        <pc:sldMkLst>
          <pc:docMk/>
          <pc:sldMk cId="2773568314" sldId="285"/>
        </pc:sldMkLst>
        <pc:spChg chg="mod">
          <ac:chgData name="Eleanor Bryson" userId="S::eleanor.bryson@makeityork.com::72ff37e0-6d90-4222-89a2-63aae28264a2" providerId="AD" clId="Web-{87029064-DA95-B0E6-2D72-3489072A52CB}" dt="2024-07-04T13:14:31.521" v="56" actId="20577"/>
          <ac:spMkLst>
            <pc:docMk/>
            <pc:sldMk cId="2773568314" sldId="285"/>
            <ac:spMk id="5" creationId="{00000000-0000-0000-0000-000000000000}"/>
          </ac:spMkLst>
        </pc:spChg>
      </pc:sldChg>
      <pc:sldChg chg="modSp">
        <pc:chgData name="Eleanor Bryson" userId="S::eleanor.bryson@makeityork.com::72ff37e0-6d90-4222-89a2-63aae28264a2" providerId="AD" clId="Web-{87029064-DA95-B0E6-2D72-3489072A52CB}" dt="2024-07-04T13:14:22.973" v="55" actId="20577"/>
        <pc:sldMkLst>
          <pc:docMk/>
          <pc:sldMk cId="1189770867" sldId="286"/>
        </pc:sldMkLst>
        <pc:spChg chg="mod">
          <ac:chgData name="Eleanor Bryson" userId="S::eleanor.bryson@makeityork.com::72ff37e0-6d90-4222-89a2-63aae28264a2" providerId="AD" clId="Web-{87029064-DA95-B0E6-2D72-3489072A52CB}" dt="2024-07-04T13:14:22.973" v="55" actId="20577"/>
          <ac:spMkLst>
            <pc:docMk/>
            <pc:sldMk cId="1189770867" sldId="286"/>
            <ac:spMk id="5" creationId="{00000000-0000-0000-0000-000000000000}"/>
          </ac:spMkLst>
        </pc:spChg>
      </pc:sldChg>
      <pc:sldChg chg="new del">
        <pc:chgData name="Eleanor Bryson" userId="S::eleanor.bryson@makeityork.com::72ff37e0-6d90-4222-89a2-63aae28264a2" providerId="AD" clId="Web-{87029064-DA95-B0E6-2D72-3489072A52CB}" dt="2024-07-04T13:05:22.287" v="3"/>
        <pc:sldMkLst>
          <pc:docMk/>
          <pc:sldMk cId="1373937037" sldId="288"/>
        </pc:sldMkLst>
      </pc:sldChg>
      <pc:sldChg chg="modSp add replId">
        <pc:chgData name="Eleanor Bryson" userId="S::eleanor.bryson@makeityork.com::72ff37e0-6d90-4222-89a2-63aae28264a2" providerId="AD" clId="Web-{87029064-DA95-B0E6-2D72-3489072A52CB}" dt="2024-07-04T13:08:46.835" v="54" actId="20577"/>
        <pc:sldMkLst>
          <pc:docMk/>
          <pc:sldMk cId="3523784522" sldId="288"/>
        </pc:sldMkLst>
        <pc:spChg chg="mod">
          <ac:chgData name="Eleanor Bryson" userId="S::eleanor.bryson@makeityork.com::72ff37e0-6d90-4222-89a2-63aae28264a2" providerId="AD" clId="Web-{87029064-DA95-B0E6-2D72-3489072A52CB}" dt="2024-07-04T13:06:23.355" v="24" actId="20577"/>
          <ac:spMkLst>
            <pc:docMk/>
            <pc:sldMk cId="3523784522" sldId="288"/>
            <ac:spMk id="4" creationId="{00000000-0000-0000-0000-000000000000}"/>
          </ac:spMkLst>
        </pc:spChg>
        <pc:spChg chg="mod">
          <ac:chgData name="Eleanor Bryson" userId="S::eleanor.bryson@makeityork.com::72ff37e0-6d90-4222-89a2-63aae28264a2" providerId="AD" clId="Web-{87029064-DA95-B0E6-2D72-3489072A52CB}" dt="2024-07-04T13:08:46.835" v="54" actId="20577"/>
          <ac:spMkLst>
            <pc:docMk/>
            <pc:sldMk cId="3523784522" sldId="288"/>
            <ac:spMk id="5" creationId="{00000000-0000-0000-0000-000000000000}"/>
          </ac:spMkLst>
        </pc:spChg>
      </pc:sldChg>
      <pc:sldChg chg="add del replId">
        <pc:chgData name="Eleanor Bryson" userId="S::eleanor.bryson@makeityork.com::72ff37e0-6d90-4222-89a2-63aae28264a2" providerId="AD" clId="Web-{87029064-DA95-B0E6-2D72-3489072A52CB}" dt="2024-07-04T13:05:18.599" v="2"/>
        <pc:sldMkLst>
          <pc:docMk/>
          <pc:sldMk cId="983134127" sldId="289"/>
        </pc:sldMkLst>
      </pc:sldChg>
    </pc:docChg>
  </pc:docChgLst>
  <pc:docChgLst>
    <pc:chgData name="Eleanor Bryson" userId="S::eleanor.bryson@makeityork.com::72ff37e0-6d90-4222-89a2-63aae28264a2" providerId="AD" clId="Web-{064FFC35-E666-0577-9AF5-174128AD2E31}"/>
    <pc:docChg chg="modSld">
      <pc:chgData name="Eleanor Bryson" userId="S::eleanor.bryson@makeityork.com::72ff37e0-6d90-4222-89a2-63aae28264a2" providerId="AD" clId="Web-{064FFC35-E666-0577-9AF5-174128AD2E31}" dt="2024-07-19T15:54:19.643" v="28" actId="1076"/>
      <pc:docMkLst>
        <pc:docMk/>
      </pc:docMkLst>
      <pc:sldChg chg="addSp modSp">
        <pc:chgData name="Eleanor Bryson" userId="S::eleanor.bryson@makeityork.com::72ff37e0-6d90-4222-89a2-63aae28264a2" providerId="AD" clId="Web-{064FFC35-E666-0577-9AF5-174128AD2E31}" dt="2024-07-19T15:54:19.643" v="28" actId="1076"/>
        <pc:sldMkLst>
          <pc:docMk/>
          <pc:sldMk cId="3581083685" sldId="291"/>
        </pc:sldMkLst>
        <pc:picChg chg="mod">
          <ac:chgData name="Eleanor Bryson" userId="S::eleanor.bryson@makeityork.com::72ff37e0-6d90-4222-89a2-63aae28264a2" providerId="AD" clId="Web-{064FFC35-E666-0577-9AF5-174128AD2E31}" dt="2024-07-19T15:53:12.718" v="17" actId="1076"/>
          <ac:picMkLst>
            <pc:docMk/>
            <pc:sldMk cId="3581083685" sldId="291"/>
            <ac:picMk id="2" creationId="{0E497C9F-6C47-45CD-D81D-1A200CF4C56E}"/>
          </ac:picMkLst>
        </pc:picChg>
        <pc:picChg chg="mod">
          <ac:chgData name="Eleanor Bryson" userId="S::eleanor.bryson@makeityork.com::72ff37e0-6d90-4222-89a2-63aae28264a2" providerId="AD" clId="Web-{064FFC35-E666-0577-9AF5-174128AD2E31}" dt="2024-07-19T15:54:19.643" v="28" actId="1076"/>
          <ac:picMkLst>
            <pc:docMk/>
            <pc:sldMk cId="3581083685" sldId="291"/>
            <ac:picMk id="3" creationId="{0B5FEA46-9164-127C-43B9-D09F1F7E3743}"/>
          </ac:picMkLst>
        </pc:picChg>
        <pc:picChg chg="add mod">
          <ac:chgData name="Eleanor Bryson" userId="S::eleanor.bryson@makeityork.com::72ff37e0-6d90-4222-89a2-63aae28264a2" providerId="AD" clId="Web-{064FFC35-E666-0577-9AF5-174128AD2E31}" dt="2024-07-19T15:54:15.470" v="27" actId="1076"/>
          <ac:picMkLst>
            <pc:docMk/>
            <pc:sldMk cId="3581083685" sldId="291"/>
            <ac:picMk id="4" creationId="{759FE9B8-5583-BCC8-9355-EB0923FCBAD6}"/>
          </ac:picMkLst>
        </pc:picChg>
        <pc:picChg chg="mod">
          <ac:chgData name="Eleanor Bryson" userId="S::eleanor.bryson@makeityork.com::72ff37e0-6d90-4222-89a2-63aae28264a2" providerId="AD" clId="Web-{064FFC35-E666-0577-9AF5-174128AD2E31}" dt="2024-07-19T15:51:44.777" v="3" actId="1076"/>
          <ac:picMkLst>
            <pc:docMk/>
            <pc:sldMk cId="3581083685" sldId="291"/>
            <ac:picMk id="6" creationId="{8B6CFACB-C3A7-19D7-8BBF-5133D15D243A}"/>
          </ac:picMkLst>
        </pc:picChg>
        <pc:picChg chg="mod">
          <ac:chgData name="Eleanor Bryson" userId="S::eleanor.bryson@makeityork.com::72ff37e0-6d90-4222-89a2-63aae28264a2" providerId="AD" clId="Web-{064FFC35-E666-0577-9AF5-174128AD2E31}" dt="2024-07-19T15:53:29.437" v="21" actId="1076"/>
          <ac:picMkLst>
            <pc:docMk/>
            <pc:sldMk cId="3581083685" sldId="291"/>
            <ac:picMk id="7" creationId="{070C28C4-8062-EFB8-2ED1-6878AEE71D5B}"/>
          </ac:picMkLst>
        </pc:picChg>
        <pc:picChg chg="mod">
          <ac:chgData name="Eleanor Bryson" userId="S::eleanor.bryson@makeityork.com::72ff37e0-6d90-4222-89a2-63aae28264a2" providerId="AD" clId="Web-{064FFC35-E666-0577-9AF5-174128AD2E31}" dt="2024-07-19T15:53:05.264" v="16" actId="1076"/>
          <ac:picMkLst>
            <pc:docMk/>
            <pc:sldMk cId="3581083685" sldId="291"/>
            <ac:picMk id="8" creationId="{E421692E-9D53-1BC5-5F5F-B2B90CCA78B4}"/>
          </ac:picMkLst>
        </pc:picChg>
        <pc:picChg chg="mod">
          <ac:chgData name="Eleanor Bryson" userId="S::eleanor.bryson@makeityork.com::72ff37e0-6d90-4222-89a2-63aae28264a2" providerId="AD" clId="Web-{064FFC35-E666-0577-9AF5-174128AD2E31}" dt="2024-07-19T15:51:48.105" v="4" actId="1076"/>
          <ac:picMkLst>
            <pc:docMk/>
            <pc:sldMk cId="3581083685" sldId="291"/>
            <ac:picMk id="9" creationId="{7EF38024-4AEE-403C-8F1F-460C7918D409}"/>
          </ac:picMkLst>
        </pc:picChg>
        <pc:picChg chg="mod modCrop">
          <ac:chgData name="Eleanor Bryson" userId="S::eleanor.bryson@makeityork.com::72ff37e0-6d90-4222-89a2-63aae28264a2" providerId="AD" clId="Web-{064FFC35-E666-0577-9AF5-174128AD2E31}" dt="2024-07-19T15:52:50.607" v="14"/>
          <ac:picMkLst>
            <pc:docMk/>
            <pc:sldMk cId="3581083685" sldId="291"/>
            <ac:picMk id="10" creationId="{6C1C5EFA-389B-A9CF-4480-925083346E05}"/>
          </ac:picMkLst>
        </pc:picChg>
        <pc:picChg chg="add mod">
          <ac:chgData name="Eleanor Bryson" userId="S::eleanor.bryson@makeityork.com::72ff37e0-6d90-4222-89a2-63aae28264a2" providerId="AD" clId="Web-{064FFC35-E666-0577-9AF5-174128AD2E31}" dt="2024-07-19T15:54:06.814" v="26" actId="14100"/>
          <ac:picMkLst>
            <pc:docMk/>
            <pc:sldMk cId="3581083685" sldId="291"/>
            <ac:picMk id="11" creationId="{2529D14D-95EE-B563-6229-D0F0CD40098D}"/>
          </ac:picMkLst>
        </pc:picChg>
      </pc:sldChg>
    </pc:docChg>
  </pc:docChgLst>
  <pc:docChgLst>
    <pc:chgData name="Eleanor Bryson" userId="S::eleanor.bryson@makeityork.com::72ff37e0-6d90-4222-89a2-63aae28264a2" providerId="AD" clId="Web-{D74AE3F2-C82E-2BB5-82B8-0AD502C799E5}"/>
    <pc:docChg chg="addSld modSld sldOrd">
      <pc:chgData name="Eleanor Bryson" userId="S::eleanor.bryson@makeityork.com::72ff37e0-6d90-4222-89a2-63aae28264a2" providerId="AD" clId="Web-{D74AE3F2-C82E-2BB5-82B8-0AD502C799E5}" dt="2024-07-08T11:11:57.744" v="41"/>
      <pc:docMkLst>
        <pc:docMk/>
      </pc:docMkLst>
      <pc:sldChg chg="ord">
        <pc:chgData name="Eleanor Bryson" userId="S::eleanor.bryson@makeityork.com::72ff37e0-6d90-4222-89a2-63aae28264a2" providerId="AD" clId="Web-{D74AE3F2-C82E-2BB5-82B8-0AD502C799E5}" dt="2024-07-08T11:11:57.744" v="41"/>
        <pc:sldMkLst>
          <pc:docMk/>
          <pc:sldMk cId="2610529114" sldId="269"/>
        </pc:sldMkLst>
      </pc:sldChg>
      <pc:sldChg chg="addSp delSp modSp add replId">
        <pc:chgData name="Eleanor Bryson" userId="S::eleanor.bryson@makeityork.com::72ff37e0-6d90-4222-89a2-63aae28264a2" providerId="AD" clId="Web-{D74AE3F2-C82E-2BB5-82B8-0AD502C799E5}" dt="2024-07-08T11:11:41.697" v="40" actId="1076"/>
        <pc:sldMkLst>
          <pc:docMk/>
          <pc:sldMk cId="3581083685" sldId="291"/>
        </pc:sldMkLst>
        <pc:spChg chg="del">
          <ac:chgData name="Eleanor Bryson" userId="S::eleanor.bryson@makeityork.com::72ff37e0-6d90-4222-89a2-63aae28264a2" providerId="AD" clId="Web-{D74AE3F2-C82E-2BB5-82B8-0AD502C799E5}" dt="2024-07-08T10:57:16.992" v="1"/>
          <ac:spMkLst>
            <pc:docMk/>
            <pc:sldMk cId="3581083685" sldId="291"/>
            <ac:spMk id="4" creationId="{00000000-0000-0000-0000-000000000000}"/>
          </ac:spMkLst>
        </pc:spChg>
        <pc:spChg chg="mod">
          <ac:chgData name="Eleanor Bryson" userId="S::eleanor.bryson@makeityork.com::72ff37e0-6d90-4222-89a2-63aae28264a2" providerId="AD" clId="Web-{D74AE3F2-C82E-2BB5-82B8-0AD502C799E5}" dt="2024-07-08T10:57:34.102" v="6" actId="14100"/>
          <ac:spMkLst>
            <pc:docMk/>
            <pc:sldMk cId="3581083685" sldId="291"/>
            <ac:spMk id="5" creationId="{00000000-0000-0000-0000-000000000000}"/>
          </ac:spMkLst>
        </pc:spChg>
        <pc:picChg chg="add mod">
          <ac:chgData name="Eleanor Bryson" userId="S::eleanor.bryson@makeityork.com::72ff37e0-6d90-4222-89a2-63aae28264a2" providerId="AD" clId="Web-{D74AE3F2-C82E-2BB5-82B8-0AD502C799E5}" dt="2024-07-08T11:09:58.836" v="25" actId="14100"/>
          <ac:picMkLst>
            <pc:docMk/>
            <pc:sldMk cId="3581083685" sldId="291"/>
            <ac:picMk id="2" creationId="{0E497C9F-6C47-45CD-D81D-1A200CF4C56E}"/>
          </ac:picMkLst>
        </pc:picChg>
        <pc:picChg chg="add mod">
          <ac:chgData name="Eleanor Bryson" userId="S::eleanor.bryson@makeityork.com::72ff37e0-6d90-4222-89a2-63aae28264a2" providerId="AD" clId="Web-{D74AE3F2-C82E-2BB5-82B8-0AD502C799E5}" dt="2024-07-08T11:11:41.697" v="40" actId="1076"/>
          <ac:picMkLst>
            <pc:docMk/>
            <pc:sldMk cId="3581083685" sldId="291"/>
            <ac:picMk id="3" creationId="{0B5FEA46-9164-127C-43B9-D09F1F7E3743}"/>
          </ac:picMkLst>
        </pc:picChg>
        <pc:picChg chg="add mod">
          <ac:chgData name="Eleanor Bryson" userId="S::eleanor.bryson@makeityork.com::72ff37e0-6d90-4222-89a2-63aae28264a2" providerId="AD" clId="Web-{D74AE3F2-C82E-2BB5-82B8-0AD502C799E5}" dt="2024-07-08T11:11:24.181" v="39"/>
          <ac:picMkLst>
            <pc:docMk/>
            <pc:sldMk cId="3581083685" sldId="291"/>
            <ac:picMk id="6" creationId="{8B6CFACB-C3A7-19D7-8BBF-5133D15D243A}"/>
          </ac:picMkLst>
        </pc:picChg>
        <pc:picChg chg="add mod">
          <ac:chgData name="Eleanor Bryson" userId="S::eleanor.bryson@makeityork.com::72ff37e0-6d90-4222-89a2-63aae28264a2" providerId="AD" clId="Web-{D74AE3F2-C82E-2BB5-82B8-0AD502C799E5}" dt="2024-07-08T11:10:18.352" v="30" actId="1076"/>
          <ac:picMkLst>
            <pc:docMk/>
            <pc:sldMk cId="3581083685" sldId="291"/>
            <ac:picMk id="7" creationId="{070C28C4-8062-EFB8-2ED1-6878AEE71D5B}"/>
          </ac:picMkLst>
        </pc:picChg>
        <pc:picChg chg="add mod">
          <ac:chgData name="Eleanor Bryson" userId="S::eleanor.bryson@makeityork.com::72ff37e0-6d90-4222-89a2-63aae28264a2" providerId="AD" clId="Web-{D74AE3F2-C82E-2BB5-82B8-0AD502C799E5}" dt="2024-07-08T11:11:07.181" v="37"/>
          <ac:picMkLst>
            <pc:docMk/>
            <pc:sldMk cId="3581083685" sldId="291"/>
            <ac:picMk id="8" creationId="{E421692E-9D53-1BC5-5F5F-B2B90CCA78B4}"/>
          </ac:picMkLst>
        </pc:picChg>
        <pc:picChg chg="add mod">
          <ac:chgData name="Eleanor Bryson" userId="S::eleanor.bryson@makeityork.com::72ff37e0-6d90-4222-89a2-63aae28264a2" providerId="AD" clId="Web-{D74AE3F2-C82E-2BB5-82B8-0AD502C799E5}" dt="2024-07-08T11:11:17.650" v="38"/>
          <ac:picMkLst>
            <pc:docMk/>
            <pc:sldMk cId="3581083685" sldId="291"/>
            <ac:picMk id="9" creationId="{7EF38024-4AEE-403C-8F1F-460C7918D409}"/>
          </ac:picMkLst>
        </pc:picChg>
      </pc:sldChg>
    </pc:docChg>
  </pc:docChgLst>
  <pc:docChgLst>
    <pc:chgData name="Eleanor Bryson" userId="S::eleanor.bryson@makeityork.com::72ff37e0-6d90-4222-89a2-63aae28264a2" providerId="AD" clId="Web-{20F51D13-D613-9510-4603-319C36F06877}"/>
    <pc:docChg chg="modSld">
      <pc:chgData name="Eleanor Bryson" userId="S::eleanor.bryson@makeityork.com::72ff37e0-6d90-4222-89a2-63aae28264a2" providerId="AD" clId="Web-{20F51D13-D613-9510-4603-319C36F06877}" dt="2024-07-12T09:57:38.470" v="26" actId="1076"/>
      <pc:docMkLst>
        <pc:docMk/>
      </pc:docMkLst>
      <pc:sldChg chg="addSp delSp modSp">
        <pc:chgData name="Eleanor Bryson" userId="S::eleanor.bryson@makeityork.com::72ff37e0-6d90-4222-89a2-63aae28264a2" providerId="AD" clId="Web-{20F51D13-D613-9510-4603-319C36F06877}" dt="2024-07-12T09:57:38.470" v="26" actId="1076"/>
        <pc:sldMkLst>
          <pc:docMk/>
          <pc:sldMk cId="3581083685" sldId="291"/>
        </pc:sldMkLst>
        <pc:spChg chg="add del mod">
          <ac:chgData name="Eleanor Bryson" userId="S::eleanor.bryson@makeityork.com::72ff37e0-6d90-4222-89a2-63aae28264a2" providerId="AD" clId="Web-{20F51D13-D613-9510-4603-319C36F06877}" dt="2024-07-12T09:56:30.094" v="17"/>
          <ac:spMkLst>
            <pc:docMk/>
            <pc:sldMk cId="3581083685" sldId="291"/>
            <ac:spMk id="4" creationId="{12FDD3BB-287F-1C97-40AC-C99E6FF05CC1}"/>
          </ac:spMkLst>
        </pc:spChg>
        <pc:picChg chg="mod">
          <ac:chgData name="Eleanor Bryson" userId="S::eleanor.bryson@makeityork.com::72ff37e0-6d90-4222-89a2-63aae28264a2" providerId="AD" clId="Web-{20F51D13-D613-9510-4603-319C36F06877}" dt="2024-07-12T09:52:15.634" v="0" actId="14100"/>
          <ac:picMkLst>
            <pc:docMk/>
            <pc:sldMk cId="3581083685" sldId="291"/>
            <ac:picMk id="2" creationId="{0E497C9F-6C47-45CD-D81D-1A200CF4C56E}"/>
          </ac:picMkLst>
        </pc:picChg>
        <pc:picChg chg="mod">
          <ac:chgData name="Eleanor Bryson" userId="S::eleanor.bryson@makeityork.com::72ff37e0-6d90-4222-89a2-63aae28264a2" providerId="AD" clId="Web-{20F51D13-D613-9510-4603-319C36F06877}" dt="2024-07-12T09:53:24.183" v="9" actId="1076"/>
          <ac:picMkLst>
            <pc:docMk/>
            <pc:sldMk cId="3581083685" sldId="291"/>
            <ac:picMk id="3" creationId="{0B5FEA46-9164-127C-43B9-D09F1F7E3743}"/>
          </ac:picMkLst>
        </pc:picChg>
        <pc:picChg chg="mod">
          <ac:chgData name="Eleanor Bryson" userId="S::eleanor.bryson@makeityork.com::72ff37e0-6d90-4222-89a2-63aae28264a2" providerId="AD" clId="Web-{20F51D13-D613-9510-4603-319C36F06877}" dt="2024-07-12T09:57:29.970" v="24" actId="14100"/>
          <ac:picMkLst>
            <pc:docMk/>
            <pc:sldMk cId="3581083685" sldId="291"/>
            <ac:picMk id="6" creationId="{8B6CFACB-C3A7-19D7-8BBF-5133D15D243A}"/>
          </ac:picMkLst>
        </pc:picChg>
        <pc:picChg chg="mod">
          <ac:chgData name="Eleanor Bryson" userId="S::eleanor.bryson@makeityork.com::72ff37e0-6d90-4222-89a2-63aae28264a2" providerId="AD" clId="Web-{20F51D13-D613-9510-4603-319C36F06877}" dt="2024-07-12T09:53:30.589" v="10" actId="1076"/>
          <ac:picMkLst>
            <pc:docMk/>
            <pc:sldMk cId="3581083685" sldId="291"/>
            <ac:picMk id="7" creationId="{070C28C4-8062-EFB8-2ED1-6878AEE71D5B}"/>
          </ac:picMkLst>
        </pc:picChg>
        <pc:picChg chg="mod">
          <ac:chgData name="Eleanor Bryson" userId="S::eleanor.bryson@makeityork.com::72ff37e0-6d90-4222-89a2-63aae28264a2" providerId="AD" clId="Web-{20F51D13-D613-9510-4603-319C36F06877}" dt="2024-07-12T09:53:44.340" v="12" actId="1076"/>
          <ac:picMkLst>
            <pc:docMk/>
            <pc:sldMk cId="3581083685" sldId="291"/>
            <ac:picMk id="8" creationId="{E421692E-9D53-1BC5-5F5F-B2B90CCA78B4}"/>
          </ac:picMkLst>
        </pc:picChg>
        <pc:picChg chg="mod">
          <ac:chgData name="Eleanor Bryson" userId="S::eleanor.bryson@makeityork.com::72ff37e0-6d90-4222-89a2-63aae28264a2" providerId="AD" clId="Web-{20F51D13-D613-9510-4603-319C36F06877}" dt="2024-07-12T09:57:38.470" v="26" actId="1076"/>
          <ac:picMkLst>
            <pc:docMk/>
            <pc:sldMk cId="3581083685" sldId="291"/>
            <ac:picMk id="9" creationId="{7EF38024-4AEE-403C-8F1F-460C7918D409}"/>
          </ac:picMkLst>
        </pc:picChg>
        <pc:picChg chg="add mod">
          <ac:chgData name="Eleanor Bryson" userId="S::eleanor.bryson@makeityork.com::72ff37e0-6d90-4222-89a2-63aae28264a2" providerId="AD" clId="Web-{20F51D13-D613-9510-4603-319C36F06877}" dt="2024-07-12T09:57:20.267" v="21" actId="1076"/>
          <ac:picMkLst>
            <pc:docMk/>
            <pc:sldMk cId="3581083685" sldId="291"/>
            <ac:picMk id="10" creationId="{6C1C5EFA-389B-A9CF-4480-925083346E05}"/>
          </ac:picMkLst>
        </pc:picChg>
      </pc:sldChg>
    </pc:docChg>
  </pc:docChgLst>
  <pc:docChgLst>
    <pc:chgData name="Eleanor Bryson" userId="S::eleanor.bryson@makeityork.com::72ff37e0-6d90-4222-89a2-63aae28264a2" providerId="AD" clId="Web-{C804AA7A-76D3-1B11-BB34-8B6E34905FF1}"/>
    <pc:docChg chg="addSld modSld">
      <pc:chgData name="Eleanor Bryson" userId="S::eleanor.bryson@makeityork.com::72ff37e0-6d90-4222-89a2-63aae28264a2" providerId="AD" clId="Web-{C804AA7A-76D3-1B11-BB34-8B6E34905FF1}" dt="2024-07-05T08:11:50.371" v="4"/>
      <pc:docMkLst>
        <pc:docMk/>
      </pc:docMkLst>
      <pc:sldChg chg="addSp delSp add replId delAnim">
        <pc:chgData name="Eleanor Bryson" userId="S::eleanor.bryson@makeityork.com::72ff37e0-6d90-4222-89a2-63aae28264a2" providerId="AD" clId="Web-{C804AA7A-76D3-1B11-BB34-8B6E34905FF1}" dt="2024-07-05T08:11:41.745" v="3"/>
        <pc:sldMkLst>
          <pc:docMk/>
          <pc:sldMk cId="155136952" sldId="289"/>
        </pc:sldMkLst>
        <pc:spChg chg="del">
          <ac:chgData name="Eleanor Bryson" userId="S::eleanor.bryson@makeityork.com::72ff37e0-6d90-4222-89a2-63aae28264a2" providerId="AD" clId="Web-{C804AA7A-76D3-1B11-BB34-8B6E34905FF1}" dt="2024-07-05T08:11:41.745" v="3"/>
          <ac:spMkLst>
            <pc:docMk/>
            <pc:sldMk cId="155136952" sldId="289"/>
            <ac:spMk id="5" creationId="{00000000-0000-0000-0000-000000000000}"/>
          </ac:spMkLst>
        </pc:spChg>
        <pc:picChg chg="add del">
          <ac:chgData name="Eleanor Bryson" userId="S::eleanor.bryson@makeityork.com::72ff37e0-6d90-4222-89a2-63aae28264a2" providerId="AD" clId="Web-{C804AA7A-76D3-1B11-BB34-8B6E34905FF1}" dt="2024-07-05T08:11:33.479" v="2"/>
          <ac:picMkLst>
            <pc:docMk/>
            <pc:sldMk cId="155136952" sldId="289"/>
            <ac:picMk id="2050" creationId="{00000000-0000-0000-0000-000000000000}"/>
          </ac:picMkLst>
        </pc:picChg>
      </pc:sldChg>
      <pc:sldChg chg="add replId">
        <pc:chgData name="Eleanor Bryson" userId="S::eleanor.bryson@makeityork.com::72ff37e0-6d90-4222-89a2-63aae28264a2" providerId="AD" clId="Web-{C804AA7A-76D3-1B11-BB34-8B6E34905FF1}" dt="2024-07-05T08:11:50.371" v="4"/>
        <pc:sldMkLst>
          <pc:docMk/>
          <pc:sldMk cId="3236551121" sldId="290"/>
        </pc:sldMkLst>
      </pc:sldChg>
    </pc:docChg>
  </pc:docChgLst>
  <pc:docChgLst>
    <pc:chgData name="Alex Dyett" userId="S::alex.dyett@makeityork.com::32ac23ff-c614-456e-8148-7cc57f625803" providerId="AD" clId="Web-{5E198DAC-D9E2-CD9F-42E5-C9F99B736B77}"/>
    <pc:docChg chg="modSld">
      <pc:chgData name="Alex Dyett" userId="S::alex.dyett@makeityork.com::32ac23ff-c614-456e-8148-7cc57f625803" providerId="AD" clId="Web-{5E198DAC-D9E2-CD9F-42E5-C9F99B736B77}" dt="2024-07-05T09:13:31.313" v="24"/>
      <pc:docMkLst>
        <pc:docMk/>
      </pc:docMkLst>
      <pc:sldChg chg="modSp">
        <pc:chgData name="Alex Dyett" userId="S::alex.dyett@makeityork.com::32ac23ff-c614-456e-8148-7cc57f625803" providerId="AD" clId="Web-{5E198DAC-D9E2-CD9F-42E5-C9F99B736B77}" dt="2024-07-05T09:13:31.313" v="24"/>
        <pc:sldMkLst>
          <pc:docMk/>
          <pc:sldMk cId="1901528334" sldId="256"/>
        </pc:sldMkLst>
        <pc:picChg chg="mod modCrop">
          <ac:chgData name="Alex Dyett" userId="S::alex.dyett@makeityork.com::32ac23ff-c614-456e-8148-7cc57f625803" providerId="AD" clId="Web-{5E198DAC-D9E2-CD9F-42E5-C9F99B736B77}" dt="2024-07-05T09:13:31.313" v="24"/>
          <ac:picMkLst>
            <pc:docMk/>
            <pc:sldMk cId="1901528334" sldId="256"/>
            <ac:picMk id="1026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09:49.535" v="2"/>
        <pc:sldMkLst>
          <pc:docMk/>
          <pc:sldMk cId="2610529114" sldId="269"/>
        </pc:sldMkLst>
        <pc:picChg chg="mod">
          <ac:chgData name="Alex Dyett" userId="S::alex.dyett@makeityork.com::32ac23ff-c614-456e-8148-7cc57f625803" providerId="AD" clId="Web-{5E198DAC-D9E2-CD9F-42E5-C9F99B736B77}" dt="2024-07-05T09:09:49.535" v="2"/>
          <ac:picMkLst>
            <pc:docMk/>
            <pc:sldMk cId="2610529114" sldId="269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09:59.520" v="3"/>
        <pc:sldMkLst>
          <pc:docMk/>
          <pc:sldMk cId="885834655" sldId="270"/>
        </pc:sldMkLst>
        <pc:picChg chg="mod">
          <ac:chgData name="Alex Dyett" userId="S::alex.dyett@makeityork.com::32ac23ff-c614-456e-8148-7cc57f625803" providerId="AD" clId="Web-{5E198DAC-D9E2-CD9F-42E5-C9F99B736B77}" dt="2024-07-05T09:09:59.520" v="3"/>
          <ac:picMkLst>
            <pc:docMk/>
            <pc:sldMk cId="885834655" sldId="270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0:06.786" v="4"/>
        <pc:sldMkLst>
          <pc:docMk/>
          <pc:sldMk cId="696711274" sldId="271"/>
        </pc:sldMkLst>
        <pc:picChg chg="mod">
          <ac:chgData name="Alex Dyett" userId="S::alex.dyett@makeityork.com::32ac23ff-c614-456e-8148-7cc57f625803" providerId="AD" clId="Web-{5E198DAC-D9E2-CD9F-42E5-C9F99B736B77}" dt="2024-07-05T09:10:06.786" v="4"/>
          <ac:picMkLst>
            <pc:docMk/>
            <pc:sldMk cId="696711274" sldId="271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0:40.741" v="8"/>
        <pc:sldMkLst>
          <pc:docMk/>
          <pc:sldMk cId="3492678802" sldId="273"/>
        </pc:sldMkLst>
        <pc:picChg chg="mod">
          <ac:chgData name="Alex Dyett" userId="S::alex.dyett@makeityork.com::32ac23ff-c614-456e-8148-7cc57f625803" providerId="AD" clId="Web-{5E198DAC-D9E2-CD9F-42E5-C9F99B736B77}" dt="2024-07-05T09:10:40.741" v="8"/>
          <ac:picMkLst>
            <pc:docMk/>
            <pc:sldMk cId="3492678802" sldId="273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1:33.150" v="14"/>
        <pc:sldMkLst>
          <pc:docMk/>
          <pc:sldMk cId="234561326" sldId="274"/>
        </pc:sldMkLst>
        <pc:picChg chg="mod">
          <ac:chgData name="Alex Dyett" userId="S::alex.dyett@makeityork.com::32ac23ff-c614-456e-8148-7cc57f625803" providerId="AD" clId="Web-{5E198DAC-D9E2-CD9F-42E5-C9F99B736B77}" dt="2024-07-05T09:11:33.150" v="14"/>
          <ac:picMkLst>
            <pc:docMk/>
            <pc:sldMk cId="234561326" sldId="274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1:44.994" v="15"/>
        <pc:sldMkLst>
          <pc:docMk/>
          <pc:sldMk cId="251533828" sldId="276"/>
        </pc:sldMkLst>
        <pc:picChg chg="mod">
          <ac:chgData name="Alex Dyett" userId="S::alex.dyett@makeityork.com::32ac23ff-c614-456e-8148-7cc57f625803" providerId="AD" clId="Web-{5E198DAC-D9E2-CD9F-42E5-C9F99B736B77}" dt="2024-07-05T09:11:44.994" v="15"/>
          <ac:picMkLst>
            <pc:docMk/>
            <pc:sldMk cId="251533828" sldId="276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1:53.432" v="16"/>
        <pc:sldMkLst>
          <pc:docMk/>
          <pc:sldMk cId="126253913" sldId="277"/>
        </pc:sldMkLst>
        <pc:picChg chg="mod">
          <ac:chgData name="Alex Dyett" userId="S::alex.dyett@makeityork.com::32ac23ff-c614-456e-8148-7cc57f625803" providerId="AD" clId="Web-{5E198DAC-D9E2-CD9F-42E5-C9F99B736B77}" dt="2024-07-05T09:11:53.432" v="16"/>
          <ac:picMkLst>
            <pc:docMk/>
            <pc:sldMk cId="126253913" sldId="277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2:01.948" v="17"/>
        <pc:sldMkLst>
          <pc:docMk/>
          <pc:sldMk cId="2329608658" sldId="278"/>
        </pc:sldMkLst>
        <pc:picChg chg="mod">
          <ac:chgData name="Alex Dyett" userId="S::alex.dyett@makeityork.com::32ac23ff-c614-456e-8148-7cc57f625803" providerId="AD" clId="Web-{5E198DAC-D9E2-CD9F-42E5-C9F99B736B77}" dt="2024-07-05T09:12:01.948" v="17"/>
          <ac:picMkLst>
            <pc:docMk/>
            <pc:sldMk cId="2329608658" sldId="278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2:09.324" v="18"/>
        <pc:sldMkLst>
          <pc:docMk/>
          <pc:sldMk cId="3988491957" sldId="279"/>
        </pc:sldMkLst>
        <pc:picChg chg="mod">
          <ac:chgData name="Alex Dyett" userId="S::alex.dyett@makeityork.com::32ac23ff-c614-456e-8148-7cc57f625803" providerId="AD" clId="Web-{5E198DAC-D9E2-CD9F-42E5-C9F99B736B77}" dt="2024-07-05T09:12:09.324" v="18"/>
          <ac:picMkLst>
            <pc:docMk/>
            <pc:sldMk cId="3988491957" sldId="279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2:18.606" v="19"/>
        <pc:sldMkLst>
          <pc:docMk/>
          <pc:sldMk cId="1894713736" sldId="280"/>
        </pc:sldMkLst>
        <pc:picChg chg="mod">
          <ac:chgData name="Alex Dyett" userId="S::alex.dyett@makeityork.com::32ac23ff-c614-456e-8148-7cc57f625803" providerId="AD" clId="Web-{5E198DAC-D9E2-CD9F-42E5-C9F99B736B77}" dt="2024-07-05T09:12:18.606" v="19"/>
          <ac:picMkLst>
            <pc:docMk/>
            <pc:sldMk cId="1894713736" sldId="280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2:34.341" v="20"/>
        <pc:sldMkLst>
          <pc:docMk/>
          <pc:sldMk cId="81939610" sldId="281"/>
        </pc:sldMkLst>
        <pc:picChg chg="mod">
          <ac:chgData name="Alex Dyett" userId="S::alex.dyett@makeityork.com::32ac23ff-c614-456e-8148-7cc57f625803" providerId="AD" clId="Web-{5E198DAC-D9E2-CD9F-42E5-C9F99B736B77}" dt="2024-07-05T09:12:34.341" v="20"/>
          <ac:picMkLst>
            <pc:docMk/>
            <pc:sldMk cId="81939610" sldId="281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3:09.718" v="22"/>
        <pc:sldMkLst>
          <pc:docMk/>
          <pc:sldMk cId="3397862986" sldId="282"/>
        </pc:sldMkLst>
        <pc:picChg chg="mod modCrop">
          <ac:chgData name="Alex Dyett" userId="S::alex.dyett@makeityork.com::32ac23ff-c614-456e-8148-7cc57f625803" providerId="AD" clId="Web-{5E198DAC-D9E2-CD9F-42E5-C9F99B736B77}" dt="2024-07-05T09:13:09.718" v="22"/>
          <ac:picMkLst>
            <pc:docMk/>
            <pc:sldMk cId="3397862986" sldId="282"/>
            <ac:picMk id="1026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0:53.007" v="9"/>
        <pc:sldMkLst>
          <pc:docMk/>
          <pc:sldMk cId="1487316348" sldId="283"/>
        </pc:sldMkLst>
        <pc:picChg chg="mod">
          <ac:chgData name="Alex Dyett" userId="S::alex.dyett@makeityork.com::32ac23ff-c614-456e-8148-7cc57f625803" providerId="AD" clId="Web-{5E198DAC-D9E2-CD9F-42E5-C9F99B736B77}" dt="2024-07-05T09:10:53.007" v="9"/>
          <ac:picMkLst>
            <pc:docMk/>
            <pc:sldMk cId="1487316348" sldId="283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1:00.117" v="10"/>
        <pc:sldMkLst>
          <pc:docMk/>
          <pc:sldMk cId="2020974110" sldId="284"/>
        </pc:sldMkLst>
        <pc:picChg chg="mod">
          <ac:chgData name="Alex Dyett" userId="S::alex.dyett@makeityork.com::32ac23ff-c614-456e-8148-7cc57f625803" providerId="AD" clId="Web-{5E198DAC-D9E2-CD9F-42E5-C9F99B736B77}" dt="2024-07-05T09:11:00.117" v="10"/>
          <ac:picMkLst>
            <pc:docMk/>
            <pc:sldMk cId="2020974110" sldId="284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1:07.273" v="11"/>
        <pc:sldMkLst>
          <pc:docMk/>
          <pc:sldMk cId="2773568314" sldId="285"/>
        </pc:sldMkLst>
        <pc:picChg chg="mod">
          <ac:chgData name="Alex Dyett" userId="S::alex.dyett@makeityork.com::32ac23ff-c614-456e-8148-7cc57f625803" providerId="AD" clId="Web-{5E198DAC-D9E2-CD9F-42E5-C9F99B736B77}" dt="2024-07-05T09:11:07.273" v="11"/>
          <ac:picMkLst>
            <pc:docMk/>
            <pc:sldMk cId="2773568314" sldId="285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1:14.961" v="12"/>
        <pc:sldMkLst>
          <pc:docMk/>
          <pc:sldMk cId="1189770867" sldId="286"/>
        </pc:sldMkLst>
        <pc:picChg chg="mod">
          <ac:chgData name="Alex Dyett" userId="S::alex.dyett@makeityork.com::32ac23ff-c614-456e-8148-7cc57f625803" providerId="AD" clId="Web-{5E198DAC-D9E2-CD9F-42E5-C9F99B736B77}" dt="2024-07-05T09:11:14.961" v="12"/>
          <ac:picMkLst>
            <pc:docMk/>
            <pc:sldMk cId="1189770867" sldId="286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1:22.384" v="13"/>
        <pc:sldMkLst>
          <pc:docMk/>
          <pc:sldMk cId="1191149697" sldId="287"/>
        </pc:sldMkLst>
        <pc:picChg chg="mod">
          <ac:chgData name="Alex Dyett" userId="S::alex.dyett@makeityork.com::32ac23ff-c614-456e-8148-7cc57f625803" providerId="AD" clId="Web-{5E198DAC-D9E2-CD9F-42E5-C9F99B736B77}" dt="2024-07-05T09:11:22.384" v="13"/>
          <ac:picMkLst>
            <pc:docMk/>
            <pc:sldMk cId="1191149697" sldId="287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0:14.536" v="5"/>
        <pc:sldMkLst>
          <pc:docMk/>
          <pc:sldMk cId="3523784522" sldId="288"/>
        </pc:sldMkLst>
        <pc:picChg chg="mod">
          <ac:chgData name="Alex Dyett" userId="S::alex.dyett@makeityork.com::32ac23ff-c614-456e-8148-7cc57f625803" providerId="AD" clId="Web-{5E198DAC-D9E2-CD9F-42E5-C9F99B736B77}" dt="2024-07-05T09:10:14.536" v="5"/>
          <ac:picMkLst>
            <pc:docMk/>
            <pc:sldMk cId="3523784522" sldId="288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0:23.880" v="6"/>
        <pc:sldMkLst>
          <pc:docMk/>
          <pc:sldMk cId="155136952" sldId="289"/>
        </pc:sldMkLst>
        <pc:picChg chg="mod">
          <ac:chgData name="Alex Dyett" userId="S::alex.dyett@makeityork.com::32ac23ff-c614-456e-8148-7cc57f625803" providerId="AD" clId="Web-{5E198DAC-D9E2-CD9F-42E5-C9F99B736B77}" dt="2024-07-05T09:10:23.880" v="6"/>
          <ac:picMkLst>
            <pc:docMk/>
            <pc:sldMk cId="155136952" sldId="289"/>
            <ac:picMk id="2050" creationId="{00000000-0000-0000-0000-000000000000}"/>
          </ac:picMkLst>
        </pc:picChg>
      </pc:sldChg>
      <pc:sldChg chg="modSp">
        <pc:chgData name="Alex Dyett" userId="S::alex.dyett@makeityork.com::32ac23ff-c614-456e-8148-7cc57f625803" providerId="AD" clId="Web-{5E198DAC-D9E2-CD9F-42E5-C9F99B736B77}" dt="2024-07-05T09:10:32.506" v="7"/>
        <pc:sldMkLst>
          <pc:docMk/>
          <pc:sldMk cId="3236551121" sldId="290"/>
        </pc:sldMkLst>
        <pc:picChg chg="mod">
          <ac:chgData name="Alex Dyett" userId="S::alex.dyett@makeityork.com::32ac23ff-c614-456e-8148-7cc57f625803" providerId="AD" clId="Web-{5E198DAC-D9E2-CD9F-42E5-C9F99B736B77}" dt="2024-07-05T09:10:32.506" v="7"/>
          <ac:picMkLst>
            <pc:docMk/>
            <pc:sldMk cId="3236551121" sldId="290"/>
            <ac:picMk id="2050" creationId="{00000000-0000-0000-0000-000000000000}"/>
          </ac:picMkLst>
        </pc:picChg>
      </pc:sldChg>
    </pc:docChg>
  </pc:docChgLst>
  <pc:docChgLst>
    <pc:chgData name="Ben Beard" userId="S::ben.beard@makeityork.com::b5a535e6-861f-4400-807b-03cb21ff845e" providerId="AD" clId="Web-{E7298827-D0AB-F134-5C55-20F2E60D41BB}"/>
    <pc:docChg chg="modSld">
      <pc:chgData name="Ben Beard" userId="S::ben.beard@makeityork.com::b5a535e6-861f-4400-807b-03cb21ff845e" providerId="AD" clId="Web-{E7298827-D0AB-F134-5C55-20F2E60D41BB}" dt="2024-07-05T11:00:18.896" v="14" actId="1076"/>
      <pc:docMkLst>
        <pc:docMk/>
      </pc:docMkLst>
      <pc:sldChg chg="addSp modSp">
        <pc:chgData name="Ben Beard" userId="S::ben.beard@makeityork.com::b5a535e6-861f-4400-807b-03cb21ff845e" providerId="AD" clId="Web-{E7298827-D0AB-F134-5C55-20F2E60D41BB}" dt="2024-07-05T10:57:14.672" v="3" actId="1076"/>
        <pc:sldMkLst>
          <pc:docMk/>
          <pc:sldMk cId="155136952" sldId="289"/>
        </pc:sldMkLst>
        <pc:picChg chg="add mod">
          <ac:chgData name="Ben Beard" userId="S::ben.beard@makeityork.com::b5a535e6-861f-4400-807b-03cb21ff845e" providerId="AD" clId="Web-{E7298827-D0AB-F134-5C55-20F2E60D41BB}" dt="2024-07-05T10:57:14.672" v="3" actId="1076"/>
          <ac:picMkLst>
            <pc:docMk/>
            <pc:sldMk cId="155136952" sldId="289"/>
            <ac:picMk id="2" creationId="{1A38C3ED-9F79-4C3F-815D-DF55592B85F0}"/>
          </ac:picMkLst>
        </pc:picChg>
      </pc:sldChg>
      <pc:sldChg chg="addSp modSp">
        <pc:chgData name="Ben Beard" userId="S::ben.beard@makeityork.com::b5a535e6-861f-4400-807b-03cb21ff845e" providerId="AD" clId="Web-{E7298827-D0AB-F134-5C55-20F2E60D41BB}" dt="2024-07-05T11:00:18.896" v="14" actId="1076"/>
        <pc:sldMkLst>
          <pc:docMk/>
          <pc:sldMk cId="3236551121" sldId="290"/>
        </pc:sldMkLst>
        <pc:picChg chg="add mod">
          <ac:chgData name="Ben Beard" userId="S::ben.beard@makeityork.com::b5a535e6-861f-4400-807b-03cb21ff845e" providerId="AD" clId="Web-{E7298827-D0AB-F134-5C55-20F2E60D41BB}" dt="2024-07-05T11:00:18.896" v="14" actId="1076"/>
          <ac:picMkLst>
            <pc:docMk/>
            <pc:sldMk cId="3236551121" sldId="290"/>
            <ac:picMk id="2" creationId="{4B40B29D-B32D-0943-D2F2-880879C46F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6C05-E967-4A59-8757-5FAFBE3EB02D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1F89-BB2D-47E6-8835-10220BAD2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9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1AA03-3302-42F3-AB3E-E4BFAF121A27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57D89-57BF-4712-892D-8335B3CC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6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6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4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3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5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0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8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0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988D-5126-4243-B17A-A9ACBEFB7E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5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vxAodrX3G8?feature=oembed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wwryDJ5eU?feature=oembed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-172" r="10648" b="40"/>
          <a:stretch/>
        </p:blipFill>
        <p:spPr bwMode="auto">
          <a:xfrm>
            <a:off x="-783772" y="-559837"/>
            <a:ext cx="13194215" cy="74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2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587" y="1499820"/>
            <a:ext cx="83451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/>
              <a:t>Introductory questions </a:t>
            </a:r>
            <a:r>
              <a:rPr lang="en-US" sz="3600"/>
              <a:t>(</a:t>
            </a:r>
            <a:r>
              <a:rPr lang="en-US" sz="3600" b="1"/>
              <a:t>30% in total) </a:t>
            </a:r>
            <a:endParaRPr lang="en-US" sz="3600"/>
          </a:p>
          <a:p>
            <a:pPr fontAlgn="base"/>
            <a:endParaRPr lang="en-US" sz="200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Answer the questions carefully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Think about what you’ll be saying in the Q1-4 answers 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Make everything connected and supportive 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Avoid contradictions</a:t>
            </a: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4873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474" y="1315729"/>
            <a:ext cx="909736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3600" b="1"/>
              <a:t>Q1. Your top qualities </a:t>
            </a:r>
            <a:r>
              <a:rPr lang="en-US" sz="3600"/>
              <a:t>(</a:t>
            </a:r>
            <a:r>
              <a:rPr lang="en-US" sz="3600" b="1"/>
              <a:t>500 words 20%)</a:t>
            </a:r>
            <a:endParaRPr lang="en-US" sz="3600"/>
          </a:p>
          <a:p>
            <a:pPr fontAlgn="base"/>
            <a:endParaRPr lang="en-US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What makes you special?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How do you go above and beyond in your sector?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Think about all aspects of the business</a:t>
            </a:r>
          </a:p>
          <a:p>
            <a:pPr marL="914400" lvl="1" indent="-457200" fontAlgn="base">
              <a:buFont typeface="Arial" panose="05000000000000000000" pitchFamily="2" charset="2"/>
              <a:buChar char="•"/>
            </a:pPr>
            <a:r>
              <a:rPr lang="en-US" sz="3000"/>
              <a:t>How it runs, the people, the guests/customers, your partners, 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914400" lvl="1" indent="-457200" fontAlgn="base">
              <a:buFont typeface="Arial" panose="05000000000000000000" pitchFamily="2" charset="2"/>
              <a:buChar char="•"/>
            </a:pPr>
            <a:r>
              <a:rPr lang="en-US" sz="3000"/>
              <a:t>Your market(s): York, the regional, UK, international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0209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8076" y="1303908"/>
            <a:ext cx="1009815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3600" b="1"/>
              <a:t>Q2. Your recent improvements </a:t>
            </a:r>
            <a:r>
              <a:rPr lang="en-US" sz="3600"/>
              <a:t>(</a:t>
            </a:r>
            <a:r>
              <a:rPr lang="en-US" sz="3600" b="1"/>
              <a:t>500 words  20%)</a:t>
            </a:r>
            <a:endParaRPr lang="en-US" sz="3600"/>
          </a:p>
          <a:p>
            <a:pPr fontAlgn="base"/>
            <a:br>
              <a:rPr lang="en-US"/>
            </a:br>
            <a:r>
              <a:rPr lang="en-US" sz="2800"/>
              <a:t>Tell us what you’ve done and WHY </a:t>
            </a:r>
          </a:p>
          <a:p>
            <a:pPr fontAlgn="base"/>
            <a:r>
              <a:rPr lang="en-US" sz="2800"/>
              <a:t>For example:</a:t>
            </a: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sort out a problem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attract a new type of customer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increase loyalty and repeat visits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increase customer spend and/or margin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Does it tie in with the future plans in Q4 below?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7735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587" y="1499820"/>
            <a:ext cx="834513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3600" b="1"/>
              <a:t>Q3. Your results </a:t>
            </a:r>
            <a:r>
              <a:rPr lang="en-US" sz="3600"/>
              <a:t>(</a:t>
            </a:r>
            <a:r>
              <a:rPr lang="en-US" sz="3600" b="1"/>
              <a:t>300 words 15%)</a:t>
            </a:r>
            <a:endParaRPr lang="en-US" sz="3600"/>
          </a:p>
          <a:p>
            <a:pPr fontAlgn="base"/>
            <a:endParaRPr lang="en-US"/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/>
              <a:t>Show you understand your whole business: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/>
              <a:t>It’s challenges and opportunities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/>
              <a:t>How you evaluate return on investment, marketing, strategy and planning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 b="1" i="1"/>
              <a:t>Provide evidence - clear facts and figures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1897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687" y="1499820"/>
            <a:ext cx="93924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/>
              <a:t>Q4. Your future plans (300 words 15%)</a:t>
            </a:r>
            <a:endParaRPr lang="en-US" sz="3600"/>
          </a:p>
          <a:p>
            <a:pPr fontAlgn="base"/>
            <a:endParaRPr lang="en-US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Remember to tie it in to all the answers you’ve given so far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Be precise: what and why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Use facts and figures</a:t>
            </a: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1911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7" y="948288"/>
            <a:ext cx="10510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800" b="1">
                <a:solidFill>
                  <a:srgbClr val="CE1335"/>
                </a:solidFill>
              </a:rPr>
              <a:t>What else do Judges look for </a:t>
            </a:r>
            <a:endParaRPr lang="en-GB" sz="68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04" y="2633944"/>
            <a:ext cx="8345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Polly Bennett </a:t>
            </a:r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3456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7" y="40163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What else do Judges look for 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02" y="1818935"/>
            <a:ext cx="8345135" cy="2785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Reviews – are you responding / engaging?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5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Social media is a way of telling your story:</a:t>
            </a:r>
          </a:p>
          <a:p>
            <a:pPr marL="800100" lvl="1" indent="-342900">
              <a:buFont typeface="Arial"/>
              <a:buChar char="•"/>
            </a:pPr>
            <a:r>
              <a:rPr lang="en-US" sz="2500"/>
              <a:t>Quality of content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500"/>
              <a:t>Consistency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500"/>
              <a:t>Authentic engagement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500"/>
              <a:t>If you have a head office how is this content </a:t>
            </a:r>
            <a:r>
              <a:rPr lang="en-US" sz="2500" err="1"/>
              <a:t>localised</a:t>
            </a:r>
            <a:r>
              <a:rPr lang="en-US" sz="2500"/>
              <a:t>?</a:t>
            </a:r>
            <a:endParaRPr lang="en-US" sz="25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5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What else do Judges look for 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281468"/>
            <a:ext cx="8345135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Who do you partner &amp; collaborate with?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5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What challenges have you experienced and how did you overcome?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How important is your team / volunteers:</a:t>
            </a: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en-US" sz="2500"/>
              <a:t>Why do they love working at your place?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en-US" sz="2500"/>
              <a:t>What learning &amp; development opportunities are there – case study.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en-US" sz="2500"/>
              <a:t>How flexible are you as an employer?</a:t>
            </a:r>
            <a:endParaRPr lang="en-US" sz="25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2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What else do Judges look for 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666302"/>
            <a:ext cx="8345135" cy="2785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How accessible is your business from a physical and sensory perspective?</a:t>
            </a:r>
          </a:p>
          <a:p>
            <a:endParaRPr lang="en-US" sz="25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How sustainable is your business?</a:t>
            </a:r>
          </a:p>
          <a:p>
            <a:pPr marL="800100" lvl="1" indent="-342900">
              <a:buFont typeface="Arial" panose="05000000000000000000" pitchFamily="2" charset="2"/>
              <a:buChar char="•"/>
            </a:pPr>
            <a:r>
              <a:rPr lang="en-US" sz="2500"/>
              <a:t>Don’t try to green wash but be clear on intent &amp; what you are doing.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 panose="05000000000000000000" pitchFamily="2" charset="2"/>
              <a:buChar char="•"/>
            </a:pPr>
            <a:r>
              <a:rPr lang="en-US" sz="2500"/>
              <a:t>What are your plans for the future?</a:t>
            </a:r>
            <a:endParaRPr lang="en-US" sz="25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96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Top Tips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666302"/>
            <a:ext cx="8345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/>
              <a:t>Choose the right category(s) for your business and where you can shine best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Check your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Read the questions carefully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Answer the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Make it easy to read and understand</a:t>
            </a:r>
          </a:p>
        </p:txBody>
      </p:sp>
    </p:spTree>
    <p:extLst>
      <p:ext uri="{BB962C8B-B14F-4D97-AF65-F5344CB8AC3E}">
        <p14:creationId xmlns:p14="http://schemas.microsoft.com/office/powerpoint/2010/main" val="39884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555" y="358026"/>
            <a:ext cx="10510887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 sz="6000" b="1" dirty="0">
                <a:solidFill>
                  <a:srgbClr val="CE1335"/>
                </a:solidFill>
              </a:rPr>
              <a:t>Visit York Tourism Awards</a:t>
            </a:r>
            <a:endParaRPr lang="en-GB" sz="6000" b="1" dirty="0">
              <a:solidFill>
                <a:srgbClr val="CE1335"/>
              </a:solidFill>
              <a:cs typeface="Calibri"/>
            </a:endParaRPr>
          </a:p>
          <a:p>
            <a:pPr algn="ctr"/>
            <a:endParaRPr lang="en-GB" sz="6000">
              <a:solidFill>
                <a:srgbClr val="CE1335"/>
              </a:solidFill>
            </a:endParaRP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0E497C9F-6C47-45CD-D81D-1A200CF4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58" y="2193457"/>
            <a:ext cx="1876112" cy="767653"/>
          </a:xfrm>
          <a:prstGeom prst="rect">
            <a:avLst/>
          </a:prstGeom>
        </p:spPr>
      </p:pic>
      <p:pic>
        <p:nvPicPr>
          <p:cNvPr id="3" name="Picture 2" descr="A pink and black logo&#10;&#10;Description automatically generated">
            <a:extLst>
              <a:ext uri="{FF2B5EF4-FFF2-40B4-BE49-F238E27FC236}">
                <a16:creationId xmlns:a16="http://schemas.microsoft.com/office/drawing/2014/main" id="{0B5FEA46-9164-127C-43B9-D09F1F7E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248" y="2333236"/>
            <a:ext cx="2682114" cy="520482"/>
          </a:xfrm>
          <a:prstGeom prst="rect">
            <a:avLst/>
          </a:prstGeom>
        </p:spPr>
      </p:pic>
      <p:pic>
        <p:nvPicPr>
          <p:cNvPr id="6" name="Picture 5" descr="A crab claws on a white background&#10;&#10;Description automatically generated">
            <a:extLst>
              <a:ext uri="{FF2B5EF4-FFF2-40B4-BE49-F238E27FC236}">
                <a16:creationId xmlns:a16="http://schemas.microsoft.com/office/drawing/2014/main" id="{8B6CFACB-C3A7-19D7-8BBF-5133D15D2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52" y="4046692"/>
            <a:ext cx="2233504" cy="75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0C28C4-8062-EFB8-2ED1-6878AEE71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509" y="1923306"/>
            <a:ext cx="2497759" cy="1308790"/>
          </a:xfrm>
          <a:prstGeom prst="rect">
            <a:avLst/>
          </a:prstGeom>
        </p:spPr>
      </p:pic>
      <p:pic>
        <p:nvPicPr>
          <p:cNvPr id="8" name="Picture 7" descr="A logo for a hotel&#10;&#10;Description automatically generated">
            <a:extLst>
              <a:ext uri="{FF2B5EF4-FFF2-40B4-BE49-F238E27FC236}">
                <a16:creationId xmlns:a16="http://schemas.microsoft.com/office/drawing/2014/main" id="{E421692E-9D53-1BC5-5F5F-B2B90CCA7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6452" y="3425802"/>
            <a:ext cx="1937657" cy="185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7EF38024-4AEE-403C-8F1F-460C7918D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100" y="9040941"/>
            <a:ext cx="1799285" cy="191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6C1C5EFA-389B-A9CF-4480-925083346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4351" y="4126218"/>
            <a:ext cx="2997445" cy="677008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59FE9B8-5583-BCC8-9355-EB0923FCBA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905" y="3883811"/>
            <a:ext cx="3019246" cy="1146339"/>
          </a:xfrm>
          <a:prstGeom prst="rect">
            <a:avLst/>
          </a:prstGeom>
        </p:spPr>
      </p:pic>
      <p:pic>
        <p:nvPicPr>
          <p:cNvPr id="11" name="Picture 10" descr="A yellow sign with black text and numbers&#10;&#10;Description automatically generated">
            <a:extLst>
              <a:ext uri="{FF2B5EF4-FFF2-40B4-BE49-F238E27FC236}">
                <a16:creationId xmlns:a16="http://schemas.microsoft.com/office/drawing/2014/main" id="{2529D14D-95EE-B563-6229-D0F0CD4009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0494" y="2191378"/>
            <a:ext cx="2167388" cy="7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Top Tips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666302"/>
            <a:ext cx="8345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000"/>
              <a:t>Use simple, succinct language - avoid jargon or exaggerated language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Avoid cutting and pasting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Provide supporting evidence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Check any links you include actually work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Proofread, proofread, proofread.</a:t>
            </a:r>
          </a:p>
        </p:txBody>
      </p:sp>
    </p:spTree>
    <p:extLst>
      <p:ext uri="{BB962C8B-B14F-4D97-AF65-F5344CB8AC3E}">
        <p14:creationId xmlns:p14="http://schemas.microsoft.com/office/powerpoint/2010/main" val="18947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556" y="846665"/>
            <a:ext cx="10510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Any Questions? </a:t>
            </a:r>
          </a:p>
          <a:p>
            <a:pPr algn="ctr"/>
            <a:endParaRPr lang="en-GB" sz="6000" b="1">
              <a:solidFill>
                <a:srgbClr val="CE1335"/>
              </a:solidFill>
            </a:endParaRPr>
          </a:p>
          <a:p>
            <a:pPr algn="ctr"/>
            <a:r>
              <a:rPr lang="en-GB" sz="6000" b="1">
                <a:solidFill>
                  <a:srgbClr val="CE1335"/>
                </a:solidFill>
              </a:rPr>
              <a:t>Application closing date:</a:t>
            </a:r>
          </a:p>
          <a:p>
            <a:pPr algn="ctr"/>
            <a:r>
              <a:rPr lang="en-GB" sz="6000" b="1">
                <a:solidFill>
                  <a:srgbClr val="CE1335"/>
                </a:solidFill>
              </a:rPr>
              <a:t>5pm, Friday 6</a:t>
            </a:r>
            <a:r>
              <a:rPr lang="en-GB" sz="6000" b="1" baseline="30000">
                <a:solidFill>
                  <a:srgbClr val="CE1335"/>
                </a:solidFill>
              </a:rPr>
              <a:t>th</a:t>
            </a:r>
            <a:r>
              <a:rPr lang="en-GB" sz="6000" b="1">
                <a:solidFill>
                  <a:srgbClr val="CE1335"/>
                </a:solidFill>
              </a:rPr>
              <a:t> September 2024</a:t>
            </a:r>
            <a:endParaRPr lang="en-GB" sz="6000">
              <a:solidFill>
                <a:srgbClr val="CE13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-162" r="11329" b="25"/>
          <a:stretch/>
        </p:blipFill>
        <p:spPr bwMode="auto">
          <a:xfrm>
            <a:off x="-506896" y="-285087"/>
            <a:ext cx="12707276" cy="71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6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555" y="2807793"/>
            <a:ext cx="10510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 sz="5000"/>
              <a:t>Welcome &amp; Introduction</a:t>
            </a:r>
          </a:p>
          <a:p>
            <a:pPr algn="ctr"/>
            <a:r>
              <a:rPr lang="en-GB" sz="5000"/>
              <a:t>Polly Bennett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555" y="358026"/>
            <a:ext cx="105108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 sz="6000" b="1">
                <a:solidFill>
                  <a:srgbClr val="CE1335"/>
                </a:solidFill>
              </a:rPr>
              <a:t>Visit York Tourism Awards</a:t>
            </a:r>
          </a:p>
          <a:p>
            <a:pPr algn="ctr"/>
            <a:r>
              <a:rPr lang="en-GB" sz="6000">
                <a:solidFill>
                  <a:srgbClr val="CE1335"/>
                </a:solidFill>
              </a:rPr>
              <a:t>Entry Workshop – 9 July 2024 </a:t>
            </a:r>
          </a:p>
        </p:txBody>
      </p:sp>
    </p:spTree>
    <p:extLst>
      <p:ext uri="{BB962C8B-B14F-4D97-AF65-F5344CB8AC3E}">
        <p14:creationId xmlns:p14="http://schemas.microsoft.com/office/powerpoint/2010/main" val="261052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556" y="615323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b="1">
                <a:solidFill>
                  <a:srgbClr val="CE1335"/>
                </a:solidFill>
              </a:rPr>
              <a:t>Aims of today</a:t>
            </a:r>
            <a:endParaRPr lang="en-US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621" y="1973993"/>
            <a:ext cx="87887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Top tips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Common pitfalls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Practical advice on completing the application form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Confidence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Chance 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8858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The Judging Process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06" y="1997839"/>
            <a:ext cx="8345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/>
              <a:t>Complete the application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Judging panels mark and discuss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Shortlists announced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Finalists mystery shopped or interviewed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Judges meet to decide winners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Winners announced at the 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6967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  <a:ea typeface="Calibri"/>
                <a:cs typeface="Calibri"/>
              </a:rPr>
              <a:t>Feedback from Winners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4693" y="1997839"/>
            <a:ext cx="1042430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/>
              <a:t>“One of the most useful benefits of applying for a Visit York Award is that you get a full Mystery Shop visit and report. These normally cost hundreds of pounds, and are a great way to highlight any areas for improvement - which can in turn give you a stronger application in following years!” 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 i="1"/>
              <a:t>“A Visit York Award gives tourists added confidence in booking, and is a real badge of </a:t>
            </a:r>
            <a:r>
              <a:rPr lang="en-US" sz="1600" i="1" err="1"/>
              <a:t>honour</a:t>
            </a:r>
            <a:r>
              <a:rPr lang="en-US" sz="1600" i="1"/>
              <a:t> to display on marketing materials!”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 i="1"/>
              <a:t>“Going forward to the </a:t>
            </a:r>
            <a:r>
              <a:rPr lang="en-US" sz="1600" i="1" err="1"/>
              <a:t>VisitEngland</a:t>
            </a:r>
            <a:r>
              <a:rPr lang="en-US" sz="1600" i="1"/>
              <a:t> Awards was a great opportunity to network and rub shoulders with some of the tourism greats across the country. It’s led to partnerships with some big </a:t>
            </a:r>
            <a:r>
              <a:rPr lang="en-US" sz="1600" i="1" err="1"/>
              <a:t>organisations</a:t>
            </a:r>
            <a:r>
              <a:rPr lang="en-US" sz="1600" i="1"/>
              <a:t> and also generated a lot of press - both nationally and locally. With the summer holidays coming up, it’s great timing for an extra push to fill the tours!</a:t>
            </a:r>
            <a:r>
              <a:rPr lang="en-US" sz="1600"/>
              <a:t>”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ea typeface="+mn-lt"/>
                <a:cs typeface="+mn-lt"/>
              </a:rPr>
              <a:t>-The Wizard Walk of York</a:t>
            </a:r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7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  <a:ea typeface="Calibri"/>
                <a:cs typeface="Calibri"/>
              </a:rPr>
              <a:t>Feedback from Winners</a:t>
            </a:r>
          </a:p>
        </p:txBody>
      </p:sp>
      <p:pic>
        <p:nvPicPr>
          <p:cNvPr id="2" name="Online Media 1" title="Visit York Tourism Awards 2025 - Dorian Deathly | Visit York">
            <a:hlinkClick r:id="" action="ppaction://media"/>
            <a:extLst>
              <a:ext uri="{FF2B5EF4-FFF2-40B4-BE49-F238E27FC236}">
                <a16:creationId xmlns:a16="http://schemas.microsoft.com/office/drawing/2014/main" id="{1A38C3ED-9F79-4C3F-815D-DF55592B8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30767" y="1499991"/>
            <a:ext cx="6172136" cy="34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  <a:ea typeface="Calibri"/>
                <a:cs typeface="Calibri"/>
              </a:rPr>
              <a:t>Feedback from Winners</a:t>
            </a:r>
          </a:p>
        </p:txBody>
      </p:sp>
      <p:pic>
        <p:nvPicPr>
          <p:cNvPr id="2" name="Online Media 1" title="Visit York Tourism Awards 2025 - Monkbridge House | Visit York">
            <a:hlinkClick r:id="" action="ppaction://media"/>
            <a:extLst>
              <a:ext uri="{FF2B5EF4-FFF2-40B4-BE49-F238E27FC236}">
                <a16:creationId xmlns:a16="http://schemas.microsoft.com/office/drawing/2014/main" id="{4B40B29D-B32D-0943-D2F2-880879C46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04153" y="1499991"/>
            <a:ext cx="4434215" cy="33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468" y="1030799"/>
            <a:ext cx="10510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rgbClr val="CE1335"/>
                </a:solidFill>
              </a:rPr>
              <a:t>The Application Form </a:t>
            </a:r>
            <a:endParaRPr lang="en-GB" sz="8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920" y="2749269"/>
            <a:ext cx="83451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Brendan Paddison </a:t>
            </a:r>
          </a:p>
          <a:p>
            <a:pPr algn="ctr"/>
            <a:endParaRPr lang="en-US" sz="2000"/>
          </a:p>
          <a:p>
            <a:pPr algn="ctr"/>
            <a:r>
              <a:rPr lang="en-US" sz="4800"/>
              <a:t>Ann Gurnell </a:t>
            </a: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49267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341251-3eec-4fd2-a6d9-acec7a425fd0">
      <Terms xmlns="http://schemas.microsoft.com/office/infopath/2007/PartnerControls"/>
    </lcf76f155ced4ddcb4097134ff3c332f>
    <TaxCatchAll xmlns="b4822ebe-d1f8-4b63-b7cd-7b31bd0d3d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0527B8D4412448C200680C8FC3EA8" ma:contentTypeVersion="18" ma:contentTypeDescription="Create a new document." ma:contentTypeScope="" ma:versionID="2137816f126c5391cd76178b694360d9">
  <xsd:schema xmlns:xsd="http://www.w3.org/2001/XMLSchema" xmlns:xs="http://www.w3.org/2001/XMLSchema" xmlns:p="http://schemas.microsoft.com/office/2006/metadata/properties" xmlns:ns2="65341251-3eec-4fd2-a6d9-acec7a425fd0" xmlns:ns3="b4822ebe-d1f8-4b63-b7cd-7b31bd0d3d4a" targetNamespace="http://schemas.microsoft.com/office/2006/metadata/properties" ma:root="true" ma:fieldsID="ae74e66fa81abb42343438e3edd949ca" ns2:_="" ns3:_="">
    <xsd:import namespace="65341251-3eec-4fd2-a6d9-acec7a425fd0"/>
    <xsd:import namespace="b4822ebe-d1f8-4b63-b7cd-7b31bd0d3d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41251-3eec-4fd2-a6d9-acec7a425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e2ad16-1f2c-47f1-96c3-6d3dcec1b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22ebe-d1f8-4b63-b7cd-7b31bd0d3d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96e579-e22d-4b7a-9070-cb8155b12ed1}" ma:internalName="TaxCatchAll" ma:showField="CatchAllData" ma:web="b4822ebe-d1f8-4b63-b7cd-7b31bd0d3d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032C45-4D94-4793-B51D-674898E7489B}">
  <ds:schemaRefs>
    <ds:schemaRef ds:uri="65341251-3eec-4fd2-a6d9-acec7a425fd0"/>
    <ds:schemaRef ds:uri="b4822ebe-d1f8-4b63-b7cd-7b31bd0d3d4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BA6574-5405-4014-A655-FD4F3FDFFB9A}">
  <ds:schemaRefs>
    <ds:schemaRef ds:uri="65341251-3eec-4fd2-a6d9-acec7a425fd0"/>
    <ds:schemaRef ds:uri="b4822ebe-d1f8-4b63-b7cd-7b31bd0d3d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6F3A43-F3E0-40B3-AF83-DB9598E557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Hawes</dc:creator>
  <cp:revision>74</cp:revision>
  <dcterms:created xsi:type="dcterms:W3CDTF">2023-06-26T15:06:11Z</dcterms:created>
  <dcterms:modified xsi:type="dcterms:W3CDTF">2024-07-19T15:54:24Z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0x01010095B0527B8D4412448C200680C8FC3EA8</vt:lpwstr>
  </property>
  <property fmtid="{D5CDD505-2E9C-101B-9397-08002B2CF9AE}" pid="3" name="MediaServiceImageTags">
    <vt:lpwstr/>
  </property>
</Properties>
</file>