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2" r:id="rId3"/>
    <p:sldId id="263" r:id="rId4"/>
    <p:sldId id="264" r:id="rId5"/>
    <p:sldId id="265" r:id="rId6"/>
    <p:sldId id="266" r:id="rId7"/>
    <p:sldId id="267"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958"/>
    <p:restoredTop sz="94761"/>
  </p:normalViewPr>
  <p:slideViewPr>
    <p:cSldViewPr snapToGrid="0">
      <p:cViewPr varScale="1">
        <p:scale>
          <a:sx n="78" d="100"/>
          <a:sy n="78" d="100"/>
        </p:scale>
        <p:origin x="562"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customXml" Target="../customXml/item3.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openxmlformats.org/officeDocument/2006/relationships/customXml" Target="../customXml/item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4C8126-65EB-CC63-D217-8B53A59E7263}"/>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ECEE91C4-1962-1598-85F9-313CF7B7B3D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B4EDF983-8414-15E8-E781-BAF8CAAEE8A1}"/>
              </a:ext>
            </a:extLst>
          </p:cNvPr>
          <p:cNvSpPr>
            <a:spLocks noGrp="1"/>
          </p:cNvSpPr>
          <p:nvPr>
            <p:ph type="dt" sz="half" idx="10"/>
          </p:nvPr>
        </p:nvSpPr>
        <p:spPr/>
        <p:txBody>
          <a:bodyPr/>
          <a:lstStyle/>
          <a:p>
            <a:fld id="{EEAB1EBE-2951-754E-BC24-80DC4C60A4EE}" type="datetimeFigureOut">
              <a:rPr lang="en-US" smtClean="0"/>
              <a:t>6/13/2025</a:t>
            </a:fld>
            <a:endParaRPr lang="en-US"/>
          </a:p>
        </p:txBody>
      </p:sp>
      <p:sp>
        <p:nvSpPr>
          <p:cNvPr id="5" name="Footer Placeholder 4">
            <a:extLst>
              <a:ext uri="{FF2B5EF4-FFF2-40B4-BE49-F238E27FC236}">
                <a16:creationId xmlns:a16="http://schemas.microsoft.com/office/drawing/2014/main" id="{EAAD05DD-5038-A872-93B1-0094A51F674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D85C200-40E2-367D-C0A5-A61B67AB99D2}"/>
              </a:ext>
            </a:extLst>
          </p:cNvPr>
          <p:cNvSpPr>
            <a:spLocks noGrp="1"/>
          </p:cNvSpPr>
          <p:nvPr>
            <p:ph type="sldNum" sz="quarter" idx="12"/>
          </p:nvPr>
        </p:nvSpPr>
        <p:spPr/>
        <p:txBody>
          <a:bodyPr/>
          <a:lstStyle/>
          <a:p>
            <a:fld id="{4CB01A67-40BC-9444-A996-C677833D5B82}" type="slidenum">
              <a:rPr lang="en-US" smtClean="0"/>
              <a:t>‹#›</a:t>
            </a:fld>
            <a:endParaRPr lang="en-US"/>
          </a:p>
        </p:txBody>
      </p:sp>
    </p:spTree>
    <p:extLst>
      <p:ext uri="{BB962C8B-B14F-4D97-AF65-F5344CB8AC3E}">
        <p14:creationId xmlns:p14="http://schemas.microsoft.com/office/powerpoint/2010/main" val="1555817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CA65D8-55A7-8511-1F06-77F12F92C902}"/>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36A11710-CD15-A783-1562-B11EDB648235}"/>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8FA04843-E5C9-1268-913D-F019A5A80A14}"/>
              </a:ext>
            </a:extLst>
          </p:cNvPr>
          <p:cNvSpPr>
            <a:spLocks noGrp="1"/>
          </p:cNvSpPr>
          <p:nvPr>
            <p:ph type="dt" sz="half" idx="10"/>
          </p:nvPr>
        </p:nvSpPr>
        <p:spPr/>
        <p:txBody>
          <a:bodyPr/>
          <a:lstStyle/>
          <a:p>
            <a:fld id="{EEAB1EBE-2951-754E-BC24-80DC4C60A4EE}" type="datetimeFigureOut">
              <a:rPr lang="en-US" smtClean="0"/>
              <a:t>6/13/2025</a:t>
            </a:fld>
            <a:endParaRPr lang="en-US"/>
          </a:p>
        </p:txBody>
      </p:sp>
      <p:sp>
        <p:nvSpPr>
          <p:cNvPr id="5" name="Footer Placeholder 4">
            <a:extLst>
              <a:ext uri="{FF2B5EF4-FFF2-40B4-BE49-F238E27FC236}">
                <a16:creationId xmlns:a16="http://schemas.microsoft.com/office/drawing/2014/main" id="{10B12DE1-A51D-44DE-1AEA-A11AD6D0939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3B3E45-621A-483A-865D-B9E1E5B89B23}"/>
              </a:ext>
            </a:extLst>
          </p:cNvPr>
          <p:cNvSpPr>
            <a:spLocks noGrp="1"/>
          </p:cNvSpPr>
          <p:nvPr>
            <p:ph type="sldNum" sz="quarter" idx="12"/>
          </p:nvPr>
        </p:nvSpPr>
        <p:spPr/>
        <p:txBody>
          <a:bodyPr/>
          <a:lstStyle/>
          <a:p>
            <a:fld id="{4CB01A67-40BC-9444-A996-C677833D5B82}" type="slidenum">
              <a:rPr lang="en-US" smtClean="0"/>
              <a:t>‹#›</a:t>
            </a:fld>
            <a:endParaRPr lang="en-US"/>
          </a:p>
        </p:txBody>
      </p:sp>
    </p:spTree>
    <p:extLst>
      <p:ext uri="{BB962C8B-B14F-4D97-AF65-F5344CB8AC3E}">
        <p14:creationId xmlns:p14="http://schemas.microsoft.com/office/powerpoint/2010/main" val="18407368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F20E643-2CB9-6CD7-A0CF-28CC620E6623}"/>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F80F4BA0-E3F9-293F-4D9F-8FAA1BA31584}"/>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5BEC5C3E-5489-B014-8FCE-52098F044C0F}"/>
              </a:ext>
            </a:extLst>
          </p:cNvPr>
          <p:cNvSpPr>
            <a:spLocks noGrp="1"/>
          </p:cNvSpPr>
          <p:nvPr>
            <p:ph type="dt" sz="half" idx="10"/>
          </p:nvPr>
        </p:nvSpPr>
        <p:spPr/>
        <p:txBody>
          <a:bodyPr/>
          <a:lstStyle/>
          <a:p>
            <a:fld id="{EEAB1EBE-2951-754E-BC24-80DC4C60A4EE}" type="datetimeFigureOut">
              <a:rPr lang="en-US" smtClean="0"/>
              <a:t>6/13/2025</a:t>
            </a:fld>
            <a:endParaRPr lang="en-US"/>
          </a:p>
        </p:txBody>
      </p:sp>
      <p:sp>
        <p:nvSpPr>
          <p:cNvPr id="5" name="Footer Placeholder 4">
            <a:extLst>
              <a:ext uri="{FF2B5EF4-FFF2-40B4-BE49-F238E27FC236}">
                <a16:creationId xmlns:a16="http://schemas.microsoft.com/office/drawing/2014/main" id="{C0E98657-043E-DF18-ED8E-098D9ED8543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3150CE5-BD95-95C9-1A54-3CBD571E92DF}"/>
              </a:ext>
            </a:extLst>
          </p:cNvPr>
          <p:cNvSpPr>
            <a:spLocks noGrp="1"/>
          </p:cNvSpPr>
          <p:nvPr>
            <p:ph type="sldNum" sz="quarter" idx="12"/>
          </p:nvPr>
        </p:nvSpPr>
        <p:spPr/>
        <p:txBody>
          <a:bodyPr/>
          <a:lstStyle/>
          <a:p>
            <a:fld id="{4CB01A67-40BC-9444-A996-C677833D5B82}" type="slidenum">
              <a:rPr lang="en-US" smtClean="0"/>
              <a:t>‹#›</a:t>
            </a:fld>
            <a:endParaRPr lang="en-US"/>
          </a:p>
        </p:txBody>
      </p:sp>
    </p:spTree>
    <p:extLst>
      <p:ext uri="{BB962C8B-B14F-4D97-AF65-F5344CB8AC3E}">
        <p14:creationId xmlns:p14="http://schemas.microsoft.com/office/powerpoint/2010/main" val="9310050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5F8678-5B7F-4D07-69F6-F799D8818FA8}"/>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78D417CB-B41B-F9C7-5555-88F6D4028435}"/>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3FFE18C2-4BC9-E693-7C3E-444E4AE47B04}"/>
              </a:ext>
            </a:extLst>
          </p:cNvPr>
          <p:cNvSpPr>
            <a:spLocks noGrp="1"/>
          </p:cNvSpPr>
          <p:nvPr>
            <p:ph type="dt" sz="half" idx="10"/>
          </p:nvPr>
        </p:nvSpPr>
        <p:spPr/>
        <p:txBody>
          <a:bodyPr/>
          <a:lstStyle/>
          <a:p>
            <a:fld id="{EEAB1EBE-2951-754E-BC24-80DC4C60A4EE}" type="datetimeFigureOut">
              <a:rPr lang="en-US" smtClean="0"/>
              <a:t>6/13/2025</a:t>
            </a:fld>
            <a:endParaRPr lang="en-US"/>
          </a:p>
        </p:txBody>
      </p:sp>
      <p:sp>
        <p:nvSpPr>
          <p:cNvPr id="5" name="Footer Placeholder 4">
            <a:extLst>
              <a:ext uri="{FF2B5EF4-FFF2-40B4-BE49-F238E27FC236}">
                <a16:creationId xmlns:a16="http://schemas.microsoft.com/office/drawing/2014/main" id="{7B137590-0054-A5C7-3D40-594EE239F13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87BE6E4-70D7-908B-C48B-A9DB9A45021A}"/>
              </a:ext>
            </a:extLst>
          </p:cNvPr>
          <p:cNvSpPr>
            <a:spLocks noGrp="1"/>
          </p:cNvSpPr>
          <p:nvPr>
            <p:ph type="sldNum" sz="quarter" idx="12"/>
          </p:nvPr>
        </p:nvSpPr>
        <p:spPr/>
        <p:txBody>
          <a:bodyPr/>
          <a:lstStyle/>
          <a:p>
            <a:fld id="{4CB01A67-40BC-9444-A996-C677833D5B82}" type="slidenum">
              <a:rPr lang="en-US" smtClean="0"/>
              <a:t>‹#›</a:t>
            </a:fld>
            <a:endParaRPr lang="en-US"/>
          </a:p>
        </p:txBody>
      </p:sp>
    </p:spTree>
    <p:extLst>
      <p:ext uri="{BB962C8B-B14F-4D97-AF65-F5344CB8AC3E}">
        <p14:creationId xmlns:p14="http://schemas.microsoft.com/office/powerpoint/2010/main" val="29571206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73325E-C29A-8BD5-6E2E-48BB85AEE87D}"/>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D82FC73F-18FE-8450-7299-FEE95E1628A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61E3D3AF-5CA3-20FD-437F-207C0C7A632F}"/>
              </a:ext>
            </a:extLst>
          </p:cNvPr>
          <p:cNvSpPr>
            <a:spLocks noGrp="1"/>
          </p:cNvSpPr>
          <p:nvPr>
            <p:ph type="dt" sz="half" idx="10"/>
          </p:nvPr>
        </p:nvSpPr>
        <p:spPr/>
        <p:txBody>
          <a:bodyPr/>
          <a:lstStyle/>
          <a:p>
            <a:fld id="{EEAB1EBE-2951-754E-BC24-80DC4C60A4EE}" type="datetimeFigureOut">
              <a:rPr lang="en-US" smtClean="0"/>
              <a:t>6/13/2025</a:t>
            </a:fld>
            <a:endParaRPr lang="en-US"/>
          </a:p>
        </p:txBody>
      </p:sp>
      <p:sp>
        <p:nvSpPr>
          <p:cNvPr id="5" name="Footer Placeholder 4">
            <a:extLst>
              <a:ext uri="{FF2B5EF4-FFF2-40B4-BE49-F238E27FC236}">
                <a16:creationId xmlns:a16="http://schemas.microsoft.com/office/drawing/2014/main" id="{B903B297-B32C-01EA-5C48-9F82CCB900D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9CCB27-784C-7794-5328-7CDD6B6B27B4}"/>
              </a:ext>
            </a:extLst>
          </p:cNvPr>
          <p:cNvSpPr>
            <a:spLocks noGrp="1"/>
          </p:cNvSpPr>
          <p:nvPr>
            <p:ph type="sldNum" sz="quarter" idx="12"/>
          </p:nvPr>
        </p:nvSpPr>
        <p:spPr/>
        <p:txBody>
          <a:bodyPr/>
          <a:lstStyle/>
          <a:p>
            <a:fld id="{4CB01A67-40BC-9444-A996-C677833D5B82}" type="slidenum">
              <a:rPr lang="en-US" smtClean="0"/>
              <a:t>‹#›</a:t>
            </a:fld>
            <a:endParaRPr lang="en-US"/>
          </a:p>
        </p:txBody>
      </p:sp>
    </p:spTree>
    <p:extLst>
      <p:ext uri="{BB962C8B-B14F-4D97-AF65-F5344CB8AC3E}">
        <p14:creationId xmlns:p14="http://schemas.microsoft.com/office/powerpoint/2010/main" val="5882395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98A313-651F-A26D-BE8E-A21D4CEB74B1}"/>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C133BDC1-E40F-A9A8-513B-D0E7311F3023}"/>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B0258936-27D5-AC6C-6154-3515E3FD0A03}"/>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0AAC89E8-721A-99D9-957F-67657A4DBC9B}"/>
              </a:ext>
            </a:extLst>
          </p:cNvPr>
          <p:cNvSpPr>
            <a:spLocks noGrp="1"/>
          </p:cNvSpPr>
          <p:nvPr>
            <p:ph type="dt" sz="half" idx="10"/>
          </p:nvPr>
        </p:nvSpPr>
        <p:spPr/>
        <p:txBody>
          <a:bodyPr/>
          <a:lstStyle/>
          <a:p>
            <a:fld id="{EEAB1EBE-2951-754E-BC24-80DC4C60A4EE}" type="datetimeFigureOut">
              <a:rPr lang="en-US" smtClean="0"/>
              <a:t>6/13/2025</a:t>
            </a:fld>
            <a:endParaRPr lang="en-US"/>
          </a:p>
        </p:txBody>
      </p:sp>
      <p:sp>
        <p:nvSpPr>
          <p:cNvPr id="6" name="Footer Placeholder 5">
            <a:extLst>
              <a:ext uri="{FF2B5EF4-FFF2-40B4-BE49-F238E27FC236}">
                <a16:creationId xmlns:a16="http://schemas.microsoft.com/office/drawing/2014/main" id="{BB0BCD24-3B02-D8D4-2FE3-AA4D61EFA56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E00C536-1D66-1F84-6DA4-BC5F75B77ECE}"/>
              </a:ext>
            </a:extLst>
          </p:cNvPr>
          <p:cNvSpPr>
            <a:spLocks noGrp="1"/>
          </p:cNvSpPr>
          <p:nvPr>
            <p:ph type="sldNum" sz="quarter" idx="12"/>
          </p:nvPr>
        </p:nvSpPr>
        <p:spPr/>
        <p:txBody>
          <a:bodyPr/>
          <a:lstStyle/>
          <a:p>
            <a:fld id="{4CB01A67-40BC-9444-A996-C677833D5B82}" type="slidenum">
              <a:rPr lang="en-US" smtClean="0"/>
              <a:t>‹#›</a:t>
            </a:fld>
            <a:endParaRPr lang="en-US"/>
          </a:p>
        </p:txBody>
      </p:sp>
    </p:spTree>
    <p:extLst>
      <p:ext uri="{BB962C8B-B14F-4D97-AF65-F5344CB8AC3E}">
        <p14:creationId xmlns:p14="http://schemas.microsoft.com/office/powerpoint/2010/main" val="40347456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B1348D-A63D-8F8E-76E3-57FAD813BC42}"/>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7A8CAC4B-F616-F84C-1251-4FB835237FE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15406F11-4D5C-F16C-70AE-1534D2BA72FD}"/>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9900B66F-E4E7-561E-EA35-E7AFEE50A56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D113D18A-93D8-B992-6EC1-2E02C9583C37}"/>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245B54F6-14A1-1083-06A8-62695D94E378}"/>
              </a:ext>
            </a:extLst>
          </p:cNvPr>
          <p:cNvSpPr>
            <a:spLocks noGrp="1"/>
          </p:cNvSpPr>
          <p:nvPr>
            <p:ph type="dt" sz="half" idx="10"/>
          </p:nvPr>
        </p:nvSpPr>
        <p:spPr/>
        <p:txBody>
          <a:bodyPr/>
          <a:lstStyle/>
          <a:p>
            <a:fld id="{EEAB1EBE-2951-754E-BC24-80DC4C60A4EE}" type="datetimeFigureOut">
              <a:rPr lang="en-US" smtClean="0"/>
              <a:t>6/13/2025</a:t>
            </a:fld>
            <a:endParaRPr lang="en-US"/>
          </a:p>
        </p:txBody>
      </p:sp>
      <p:sp>
        <p:nvSpPr>
          <p:cNvPr id="8" name="Footer Placeholder 7">
            <a:extLst>
              <a:ext uri="{FF2B5EF4-FFF2-40B4-BE49-F238E27FC236}">
                <a16:creationId xmlns:a16="http://schemas.microsoft.com/office/drawing/2014/main" id="{43C93E21-BA34-D90A-4415-7018E678461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DC0838F-34C5-F581-EEA8-CAD8B0994D7E}"/>
              </a:ext>
            </a:extLst>
          </p:cNvPr>
          <p:cNvSpPr>
            <a:spLocks noGrp="1"/>
          </p:cNvSpPr>
          <p:nvPr>
            <p:ph type="sldNum" sz="quarter" idx="12"/>
          </p:nvPr>
        </p:nvSpPr>
        <p:spPr/>
        <p:txBody>
          <a:bodyPr/>
          <a:lstStyle/>
          <a:p>
            <a:fld id="{4CB01A67-40BC-9444-A996-C677833D5B82}" type="slidenum">
              <a:rPr lang="en-US" smtClean="0"/>
              <a:t>‹#›</a:t>
            </a:fld>
            <a:endParaRPr lang="en-US"/>
          </a:p>
        </p:txBody>
      </p:sp>
    </p:spTree>
    <p:extLst>
      <p:ext uri="{BB962C8B-B14F-4D97-AF65-F5344CB8AC3E}">
        <p14:creationId xmlns:p14="http://schemas.microsoft.com/office/powerpoint/2010/main" val="1108421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A5B89A-5C13-675A-5003-1197C5312151}"/>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A13A0B18-0F8D-308F-20DE-6FEDA217F1F7}"/>
              </a:ext>
            </a:extLst>
          </p:cNvPr>
          <p:cNvSpPr>
            <a:spLocks noGrp="1"/>
          </p:cNvSpPr>
          <p:nvPr>
            <p:ph type="dt" sz="half" idx="10"/>
          </p:nvPr>
        </p:nvSpPr>
        <p:spPr/>
        <p:txBody>
          <a:bodyPr/>
          <a:lstStyle/>
          <a:p>
            <a:fld id="{EEAB1EBE-2951-754E-BC24-80DC4C60A4EE}" type="datetimeFigureOut">
              <a:rPr lang="en-US" smtClean="0"/>
              <a:t>6/13/2025</a:t>
            </a:fld>
            <a:endParaRPr lang="en-US"/>
          </a:p>
        </p:txBody>
      </p:sp>
      <p:sp>
        <p:nvSpPr>
          <p:cNvPr id="4" name="Footer Placeholder 3">
            <a:extLst>
              <a:ext uri="{FF2B5EF4-FFF2-40B4-BE49-F238E27FC236}">
                <a16:creationId xmlns:a16="http://schemas.microsoft.com/office/drawing/2014/main" id="{DC2247A2-7238-C436-A85B-6F054FA1474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17BDD85-5EEF-F7B0-A68A-4B442017DA56}"/>
              </a:ext>
            </a:extLst>
          </p:cNvPr>
          <p:cNvSpPr>
            <a:spLocks noGrp="1"/>
          </p:cNvSpPr>
          <p:nvPr>
            <p:ph type="sldNum" sz="quarter" idx="12"/>
          </p:nvPr>
        </p:nvSpPr>
        <p:spPr/>
        <p:txBody>
          <a:bodyPr/>
          <a:lstStyle/>
          <a:p>
            <a:fld id="{4CB01A67-40BC-9444-A996-C677833D5B82}" type="slidenum">
              <a:rPr lang="en-US" smtClean="0"/>
              <a:t>‹#›</a:t>
            </a:fld>
            <a:endParaRPr lang="en-US"/>
          </a:p>
        </p:txBody>
      </p:sp>
    </p:spTree>
    <p:extLst>
      <p:ext uri="{BB962C8B-B14F-4D97-AF65-F5344CB8AC3E}">
        <p14:creationId xmlns:p14="http://schemas.microsoft.com/office/powerpoint/2010/main" val="10782727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EBD0234-7CA5-E62F-31A2-D1AEC713C1B7}"/>
              </a:ext>
            </a:extLst>
          </p:cNvPr>
          <p:cNvSpPr>
            <a:spLocks noGrp="1"/>
          </p:cNvSpPr>
          <p:nvPr>
            <p:ph type="dt" sz="half" idx="10"/>
          </p:nvPr>
        </p:nvSpPr>
        <p:spPr/>
        <p:txBody>
          <a:bodyPr/>
          <a:lstStyle/>
          <a:p>
            <a:fld id="{EEAB1EBE-2951-754E-BC24-80DC4C60A4EE}" type="datetimeFigureOut">
              <a:rPr lang="en-US" smtClean="0"/>
              <a:t>6/13/2025</a:t>
            </a:fld>
            <a:endParaRPr lang="en-US"/>
          </a:p>
        </p:txBody>
      </p:sp>
      <p:sp>
        <p:nvSpPr>
          <p:cNvPr id="3" name="Footer Placeholder 2">
            <a:extLst>
              <a:ext uri="{FF2B5EF4-FFF2-40B4-BE49-F238E27FC236}">
                <a16:creationId xmlns:a16="http://schemas.microsoft.com/office/drawing/2014/main" id="{D1062D21-3A6F-EFFE-EF3E-F3558217489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3B3305D-7736-0F36-973C-7A7F67E5CFBE}"/>
              </a:ext>
            </a:extLst>
          </p:cNvPr>
          <p:cNvSpPr>
            <a:spLocks noGrp="1"/>
          </p:cNvSpPr>
          <p:nvPr>
            <p:ph type="sldNum" sz="quarter" idx="12"/>
          </p:nvPr>
        </p:nvSpPr>
        <p:spPr/>
        <p:txBody>
          <a:bodyPr/>
          <a:lstStyle/>
          <a:p>
            <a:fld id="{4CB01A67-40BC-9444-A996-C677833D5B82}" type="slidenum">
              <a:rPr lang="en-US" smtClean="0"/>
              <a:t>‹#›</a:t>
            </a:fld>
            <a:endParaRPr lang="en-US"/>
          </a:p>
        </p:txBody>
      </p:sp>
    </p:spTree>
    <p:extLst>
      <p:ext uri="{BB962C8B-B14F-4D97-AF65-F5344CB8AC3E}">
        <p14:creationId xmlns:p14="http://schemas.microsoft.com/office/powerpoint/2010/main" val="14551237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4875B6-4F80-AB41-0B28-44BC1CBD5DD2}"/>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B2F4956C-A8F3-10D5-81E3-6B29F1FF5AB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0B982C22-26CE-62FA-8F13-534A844B02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B0048AC3-DA08-7FCC-6146-46D8569E44F2}"/>
              </a:ext>
            </a:extLst>
          </p:cNvPr>
          <p:cNvSpPr>
            <a:spLocks noGrp="1"/>
          </p:cNvSpPr>
          <p:nvPr>
            <p:ph type="dt" sz="half" idx="10"/>
          </p:nvPr>
        </p:nvSpPr>
        <p:spPr/>
        <p:txBody>
          <a:bodyPr/>
          <a:lstStyle/>
          <a:p>
            <a:fld id="{EEAB1EBE-2951-754E-BC24-80DC4C60A4EE}" type="datetimeFigureOut">
              <a:rPr lang="en-US" smtClean="0"/>
              <a:t>6/13/2025</a:t>
            </a:fld>
            <a:endParaRPr lang="en-US"/>
          </a:p>
        </p:txBody>
      </p:sp>
      <p:sp>
        <p:nvSpPr>
          <p:cNvPr id="6" name="Footer Placeholder 5">
            <a:extLst>
              <a:ext uri="{FF2B5EF4-FFF2-40B4-BE49-F238E27FC236}">
                <a16:creationId xmlns:a16="http://schemas.microsoft.com/office/drawing/2014/main" id="{E2D24992-B838-4A4A-B52E-01EDA9E4F89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CDA1E86-D88A-B118-A2AA-D437CFFC6B03}"/>
              </a:ext>
            </a:extLst>
          </p:cNvPr>
          <p:cNvSpPr>
            <a:spLocks noGrp="1"/>
          </p:cNvSpPr>
          <p:nvPr>
            <p:ph type="sldNum" sz="quarter" idx="12"/>
          </p:nvPr>
        </p:nvSpPr>
        <p:spPr/>
        <p:txBody>
          <a:bodyPr/>
          <a:lstStyle/>
          <a:p>
            <a:fld id="{4CB01A67-40BC-9444-A996-C677833D5B82}" type="slidenum">
              <a:rPr lang="en-US" smtClean="0"/>
              <a:t>‹#›</a:t>
            </a:fld>
            <a:endParaRPr lang="en-US"/>
          </a:p>
        </p:txBody>
      </p:sp>
    </p:spTree>
    <p:extLst>
      <p:ext uri="{BB962C8B-B14F-4D97-AF65-F5344CB8AC3E}">
        <p14:creationId xmlns:p14="http://schemas.microsoft.com/office/powerpoint/2010/main" val="37382970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D17F5B-7E11-E7C7-4216-532843279FD0}"/>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375F1A34-8BBB-0B43-4331-608F6139C0A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8CC1100-AE22-0641-62B2-3BFC2CDD25D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01830C14-2458-5D77-5E49-6427B4EE2609}"/>
              </a:ext>
            </a:extLst>
          </p:cNvPr>
          <p:cNvSpPr>
            <a:spLocks noGrp="1"/>
          </p:cNvSpPr>
          <p:nvPr>
            <p:ph type="dt" sz="half" idx="10"/>
          </p:nvPr>
        </p:nvSpPr>
        <p:spPr/>
        <p:txBody>
          <a:bodyPr/>
          <a:lstStyle/>
          <a:p>
            <a:fld id="{EEAB1EBE-2951-754E-BC24-80DC4C60A4EE}" type="datetimeFigureOut">
              <a:rPr lang="en-US" smtClean="0"/>
              <a:t>6/13/2025</a:t>
            </a:fld>
            <a:endParaRPr lang="en-US"/>
          </a:p>
        </p:txBody>
      </p:sp>
      <p:sp>
        <p:nvSpPr>
          <p:cNvPr id="6" name="Footer Placeholder 5">
            <a:extLst>
              <a:ext uri="{FF2B5EF4-FFF2-40B4-BE49-F238E27FC236}">
                <a16:creationId xmlns:a16="http://schemas.microsoft.com/office/drawing/2014/main" id="{9201DE65-C920-0D25-E57D-C92E8C9E52D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0AD86AE-7AD5-2847-2DAB-535A6C4AEF26}"/>
              </a:ext>
            </a:extLst>
          </p:cNvPr>
          <p:cNvSpPr>
            <a:spLocks noGrp="1"/>
          </p:cNvSpPr>
          <p:nvPr>
            <p:ph type="sldNum" sz="quarter" idx="12"/>
          </p:nvPr>
        </p:nvSpPr>
        <p:spPr/>
        <p:txBody>
          <a:bodyPr/>
          <a:lstStyle/>
          <a:p>
            <a:fld id="{4CB01A67-40BC-9444-A996-C677833D5B82}" type="slidenum">
              <a:rPr lang="en-US" smtClean="0"/>
              <a:t>‹#›</a:t>
            </a:fld>
            <a:endParaRPr lang="en-US"/>
          </a:p>
        </p:txBody>
      </p:sp>
    </p:spTree>
    <p:extLst>
      <p:ext uri="{BB962C8B-B14F-4D97-AF65-F5344CB8AC3E}">
        <p14:creationId xmlns:p14="http://schemas.microsoft.com/office/powerpoint/2010/main" val="29485626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3E60E90-9E8E-5172-0B95-7114718B76C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1D479BA6-60A8-38CC-8F6F-2BF70FA8A61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0EA7836A-232D-EE27-14A6-DECAD55540C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EAB1EBE-2951-754E-BC24-80DC4C60A4EE}" type="datetimeFigureOut">
              <a:rPr lang="en-US" smtClean="0"/>
              <a:t>6/13/2025</a:t>
            </a:fld>
            <a:endParaRPr lang="en-US"/>
          </a:p>
        </p:txBody>
      </p:sp>
      <p:sp>
        <p:nvSpPr>
          <p:cNvPr id="5" name="Footer Placeholder 4">
            <a:extLst>
              <a:ext uri="{FF2B5EF4-FFF2-40B4-BE49-F238E27FC236}">
                <a16:creationId xmlns:a16="http://schemas.microsoft.com/office/drawing/2014/main" id="{E5037F5C-B77A-7404-D8B1-266FA534A01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51656074-40EA-1069-D8F0-078E8181773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CB01A67-40BC-9444-A996-C677833D5B82}" type="slidenum">
              <a:rPr lang="en-US" smtClean="0"/>
              <a:t>‹#›</a:t>
            </a:fld>
            <a:endParaRPr lang="en-US"/>
          </a:p>
        </p:txBody>
      </p:sp>
    </p:spTree>
    <p:extLst>
      <p:ext uri="{BB962C8B-B14F-4D97-AF65-F5344CB8AC3E}">
        <p14:creationId xmlns:p14="http://schemas.microsoft.com/office/powerpoint/2010/main" val="14727492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243F87-E581-01DD-CEC6-614E4D928504}"/>
              </a:ext>
            </a:extLst>
          </p:cNvPr>
          <p:cNvSpPr>
            <a:spLocks noGrp="1"/>
          </p:cNvSpPr>
          <p:nvPr>
            <p:ph type="ctrTitle"/>
          </p:nvPr>
        </p:nvSpPr>
        <p:spPr>
          <a:xfrm>
            <a:off x="1524000" y="3881605"/>
            <a:ext cx="9144000" cy="1306512"/>
          </a:xfrm>
        </p:spPr>
        <p:txBody>
          <a:bodyPr>
            <a:normAutofit fontScale="90000"/>
          </a:bodyPr>
          <a:lstStyle/>
          <a:p>
            <a:br>
              <a:rPr lang="en-GB" dirty="0">
                <a:solidFill>
                  <a:srgbClr val="354257"/>
                </a:solidFill>
                <a:effectLst/>
                <a:latin typeface="Helvetica" pitchFamily="2" charset="0"/>
              </a:rPr>
            </a:br>
            <a:r>
              <a:rPr lang="en-GB" sz="4000" dirty="0">
                <a:solidFill>
                  <a:srgbClr val="354257"/>
                </a:solidFill>
                <a:effectLst/>
                <a:latin typeface="Helvetica" pitchFamily="2" charset="0"/>
              </a:rPr>
              <a:t>Managing users and permissions</a:t>
            </a:r>
            <a:br>
              <a:rPr lang="en-GB" sz="4000" dirty="0">
                <a:solidFill>
                  <a:srgbClr val="354257"/>
                </a:solidFill>
                <a:effectLst/>
                <a:latin typeface="Helvetica" pitchFamily="2" charset="0"/>
              </a:rPr>
            </a:br>
            <a:endParaRPr lang="en-GB" sz="4000" dirty="0">
              <a:solidFill>
                <a:srgbClr val="354257"/>
              </a:solidFill>
              <a:effectLst/>
              <a:latin typeface="Helvetica" pitchFamily="2" charset="0"/>
            </a:endParaRPr>
          </a:p>
        </p:txBody>
      </p:sp>
      <p:pic>
        <p:nvPicPr>
          <p:cNvPr id="5" name="Picture 4">
            <a:extLst>
              <a:ext uri="{FF2B5EF4-FFF2-40B4-BE49-F238E27FC236}">
                <a16:creationId xmlns:a16="http://schemas.microsoft.com/office/drawing/2014/main" id="{ED012B90-2433-9530-A3C7-2DBC417A715C}"/>
              </a:ext>
            </a:extLst>
          </p:cNvPr>
          <p:cNvPicPr>
            <a:picLocks noChangeAspect="1"/>
          </p:cNvPicPr>
          <p:nvPr/>
        </p:nvPicPr>
        <p:blipFill>
          <a:blip r:embed="rId2"/>
          <a:stretch>
            <a:fillRect/>
          </a:stretch>
        </p:blipFill>
        <p:spPr>
          <a:xfrm>
            <a:off x="3321050" y="1470024"/>
            <a:ext cx="5549900" cy="1612900"/>
          </a:xfrm>
          <a:prstGeom prst="rect">
            <a:avLst/>
          </a:prstGeom>
        </p:spPr>
      </p:pic>
    </p:spTree>
    <p:extLst>
      <p:ext uri="{BB962C8B-B14F-4D97-AF65-F5344CB8AC3E}">
        <p14:creationId xmlns:p14="http://schemas.microsoft.com/office/powerpoint/2010/main" val="2299965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860D63D-6F0F-E9DD-626D-E8CB59C37429}"/>
              </a:ext>
            </a:extLst>
          </p:cNvPr>
          <p:cNvSpPr txBox="1"/>
          <p:nvPr/>
        </p:nvSpPr>
        <p:spPr>
          <a:xfrm>
            <a:off x="705852" y="421105"/>
            <a:ext cx="11229474" cy="2031325"/>
          </a:xfrm>
          <a:prstGeom prst="rect">
            <a:avLst/>
          </a:prstGeom>
          <a:noFill/>
        </p:spPr>
        <p:txBody>
          <a:bodyPr wrap="square" rtlCol="0">
            <a:spAutoFit/>
          </a:bodyPr>
          <a:lstStyle/>
          <a:p>
            <a:r>
              <a:rPr lang="en-GB" b="1" dirty="0">
                <a:solidFill>
                  <a:srgbClr val="000000"/>
                </a:solidFill>
                <a:effectLst/>
                <a:latin typeface="Helvetica" pitchFamily="2" charset="0"/>
              </a:rPr>
              <a:t>This guide shows you how to add new Users to your organization, add new Provider Users, remove User access, and edit permissions.</a:t>
            </a:r>
          </a:p>
          <a:p>
            <a:endParaRPr lang="en-GB" b="1" dirty="0">
              <a:solidFill>
                <a:srgbClr val="000000"/>
              </a:solidFill>
              <a:effectLst/>
              <a:latin typeface="Helvetica" pitchFamily="2" charset="0"/>
            </a:endParaRPr>
          </a:p>
          <a:p>
            <a:r>
              <a:rPr lang="en-GB" dirty="0">
                <a:solidFill>
                  <a:srgbClr val="000000"/>
                </a:solidFill>
                <a:effectLst/>
                <a:latin typeface="Helvetica" pitchFamily="2" charset="0"/>
              </a:rPr>
              <a:t>To add a new User within your organization you must have Admin permissions. If you are unsure of your permission level, select Settings from the main menu at the top of your screen. (If you cannot see Settings, you have Viewer level permissions and cannot edit Users. Please contact your organisation Admin or the T-Stats team.) </a:t>
            </a:r>
          </a:p>
        </p:txBody>
      </p:sp>
      <p:pic>
        <p:nvPicPr>
          <p:cNvPr id="6" name="Picture 5" descr="A screenshot of a computer&#10;&#10;Description automatically generated">
            <a:extLst>
              <a:ext uri="{FF2B5EF4-FFF2-40B4-BE49-F238E27FC236}">
                <a16:creationId xmlns:a16="http://schemas.microsoft.com/office/drawing/2014/main" id="{3FA13688-7482-B6CF-06F8-EA44D1D0EA77}"/>
              </a:ext>
            </a:extLst>
          </p:cNvPr>
          <p:cNvPicPr>
            <a:picLocks noChangeAspect="1"/>
          </p:cNvPicPr>
          <p:nvPr/>
        </p:nvPicPr>
        <p:blipFill>
          <a:blip r:embed="rId2"/>
          <a:stretch>
            <a:fillRect/>
          </a:stretch>
        </p:blipFill>
        <p:spPr>
          <a:xfrm>
            <a:off x="2160500" y="2696989"/>
            <a:ext cx="7871000" cy="3074714"/>
          </a:xfrm>
          <a:prstGeom prst="rect">
            <a:avLst/>
          </a:prstGeom>
        </p:spPr>
      </p:pic>
      <p:sp>
        <p:nvSpPr>
          <p:cNvPr id="7" name="Oval 6">
            <a:extLst>
              <a:ext uri="{FF2B5EF4-FFF2-40B4-BE49-F238E27FC236}">
                <a16:creationId xmlns:a16="http://schemas.microsoft.com/office/drawing/2014/main" id="{E227826E-62CD-5E39-D0C5-1D9E5497E389}"/>
              </a:ext>
            </a:extLst>
          </p:cNvPr>
          <p:cNvSpPr/>
          <p:nvPr/>
        </p:nvSpPr>
        <p:spPr>
          <a:xfrm>
            <a:off x="6168571" y="2696989"/>
            <a:ext cx="994612" cy="342900"/>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1DCE69A9-F66F-E4FA-5904-193F839E028A}"/>
              </a:ext>
            </a:extLst>
          </p:cNvPr>
          <p:cNvSpPr txBox="1"/>
          <p:nvPr/>
        </p:nvSpPr>
        <p:spPr>
          <a:xfrm>
            <a:off x="705852" y="6067563"/>
            <a:ext cx="10905577" cy="646331"/>
          </a:xfrm>
          <a:prstGeom prst="rect">
            <a:avLst/>
          </a:prstGeom>
          <a:noFill/>
        </p:spPr>
        <p:txBody>
          <a:bodyPr wrap="square" rtlCol="0">
            <a:spAutoFit/>
          </a:bodyPr>
          <a:lstStyle/>
          <a:p>
            <a:r>
              <a:rPr lang="en-GB" dirty="0">
                <a:solidFill>
                  <a:srgbClr val="FF0000"/>
                </a:solidFill>
                <a:effectLst/>
                <a:latin typeface="Helvetica" pitchFamily="2" charset="0"/>
              </a:rPr>
              <a:t>To add a new Provider User (a user linked to a specific business) please jump to page 4. This is extremely important to maintain the confidentiality of all business data in the system.</a:t>
            </a:r>
            <a:endParaRPr lang="en-US" dirty="0">
              <a:solidFill>
                <a:srgbClr val="FF0000"/>
              </a:solidFill>
            </a:endParaRPr>
          </a:p>
        </p:txBody>
      </p:sp>
    </p:spTree>
    <p:extLst>
      <p:ext uri="{BB962C8B-B14F-4D97-AF65-F5344CB8AC3E}">
        <p14:creationId xmlns:p14="http://schemas.microsoft.com/office/powerpoint/2010/main" val="19480951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550481E-9E51-FA20-36C5-FECB939ED6B8}"/>
              </a:ext>
            </a:extLst>
          </p:cNvPr>
          <p:cNvSpPr txBox="1"/>
          <p:nvPr/>
        </p:nvSpPr>
        <p:spPr>
          <a:xfrm>
            <a:off x="791024" y="469232"/>
            <a:ext cx="10609951" cy="646331"/>
          </a:xfrm>
          <a:prstGeom prst="rect">
            <a:avLst/>
          </a:prstGeom>
          <a:noFill/>
        </p:spPr>
        <p:txBody>
          <a:bodyPr wrap="square" rtlCol="0">
            <a:spAutoFit/>
          </a:bodyPr>
          <a:lstStyle/>
          <a:p>
            <a:r>
              <a:rPr lang="en-GB" dirty="0">
                <a:solidFill>
                  <a:srgbClr val="000000"/>
                </a:solidFill>
                <a:effectLst/>
                <a:latin typeface="Helvetica" pitchFamily="2" charset="0"/>
              </a:rPr>
              <a:t>Once in Settings, if you have Admin level permissions you will see ‘Users’ available in the Settings menu.</a:t>
            </a:r>
          </a:p>
        </p:txBody>
      </p:sp>
      <p:pic>
        <p:nvPicPr>
          <p:cNvPr id="6" name="Picture 5" descr="A screenshot of a computer&#10;&#10;Description automatically generated">
            <a:extLst>
              <a:ext uri="{FF2B5EF4-FFF2-40B4-BE49-F238E27FC236}">
                <a16:creationId xmlns:a16="http://schemas.microsoft.com/office/drawing/2014/main" id="{5333B558-E82E-A883-161C-E1DFFFFDB13B}"/>
              </a:ext>
            </a:extLst>
          </p:cNvPr>
          <p:cNvPicPr>
            <a:picLocks noChangeAspect="1"/>
          </p:cNvPicPr>
          <p:nvPr/>
        </p:nvPicPr>
        <p:blipFill>
          <a:blip r:embed="rId2"/>
          <a:stretch>
            <a:fillRect/>
          </a:stretch>
        </p:blipFill>
        <p:spPr>
          <a:xfrm>
            <a:off x="5355810" y="1115562"/>
            <a:ext cx="5551460" cy="3673006"/>
          </a:xfrm>
          <a:prstGeom prst="rect">
            <a:avLst/>
          </a:prstGeom>
        </p:spPr>
      </p:pic>
      <p:sp>
        <p:nvSpPr>
          <p:cNvPr id="7" name="TextBox 6">
            <a:extLst>
              <a:ext uri="{FF2B5EF4-FFF2-40B4-BE49-F238E27FC236}">
                <a16:creationId xmlns:a16="http://schemas.microsoft.com/office/drawing/2014/main" id="{6AC4C189-1577-659B-CD81-4AD9B7F24D27}"/>
              </a:ext>
            </a:extLst>
          </p:cNvPr>
          <p:cNvSpPr txBox="1"/>
          <p:nvPr/>
        </p:nvSpPr>
        <p:spPr>
          <a:xfrm>
            <a:off x="791024" y="1792706"/>
            <a:ext cx="1736373" cy="369332"/>
          </a:xfrm>
          <a:prstGeom prst="rect">
            <a:avLst/>
          </a:prstGeom>
          <a:noFill/>
        </p:spPr>
        <p:txBody>
          <a:bodyPr wrap="none" rtlCol="0">
            <a:spAutoFit/>
          </a:bodyPr>
          <a:lstStyle/>
          <a:p>
            <a:r>
              <a:rPr lang="en-GB" dirty="0">
                <a:solidFill>
                  <a:srgbClr val="000000"/>
                </a:solidFill>
                <a:effectLst/>
                <a:latin typeface="Helvetica" pitchFamily="2" charset="0"/>
              </a:rPr>
              <a:t>Click on Users.</a:t>
            </a:r>
            <a:endParaRPr lang="en-US" dirty="0"/>
          </a:p>
        </p:txBody>
      </p:sp>
      <p:sp>
        <p:nvSpPr>
          <p:cNvPr id="8" name="Oval 7">
            <a:extLst>
              <a:ext uri="{FF2B5EF4-FFF2-40B4-BE49-F238E27FC236}">
                <a16:creationId xmlns:a16="http://schemas.microsoft.com/office/drawing/2014/main" id="{80B2B731-A0DF-30F8-D827-B24CCD4AF532}"/>
              </a:ext>
            </a:extLst>
          </p:cNvPr>
          <p:cNvSpPr/>
          <p:nvPr/>
        </p:nvSpPr>
        <p:spPr>
          <a:xfrm>
            <a:off x="5185610" y="1792706"/>
            <a:ext cx="930441" cy="369332"/>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descr="A screenshot of a computer&#10;&#10;Description automatically generated">
            <a:extLst>
              <a:ext uri="{FF2B5EF4-FFF2-40B4-BE49-F238E27FC236}">
                <a16:creationId xmlns:a16="http://schemas.microsoft.com/office/drawing/2014/main" id="{C4221B3A-17B2-26A1-CA1B-5D0C38F49F1C}"/>
              </a:ext>
            </a:extLst>
          </p:cNvPr>
          <p:cNvPicPr>
            <a:picLocks noChangeAspect="1"/>
          </p:cNvPicPr>
          <p:nvPr/>
        </p:nvPicPr>
        <p:blipFill>
          <a:blip r:embed="rId3"/>
          <a:stretch>
            <a:fillRect/>
          </a:stretch>
        </p:blipFill>
        <p:spPr>
          <a:xfrm>
            <a:off x="359140" y="4018548"/>
            <a:ext cx="7772400" cy="2486687"/>
          </a:xfrm>
          <a:prstGeom prst="rect">
            <a:avLst/>
          </a:prstGeom>
        </p:spPr>
      </p:pic>
      <p:sp>
        <p:nvSpPr>
          <p:cNvPr id="11" name="TextBox 10">
            <a:extLst>
              <a:ext uri="{FF2B5EF4-FFF2-40B4-BE49-F238E27FC236}">
                <a16:creationId xmlns:a16="http://schemas.microsoft.com/office/drawing/2014/main" id="{688E018E-A06D-1BD1-8523-A19B3F1C1E61}"/>
              </a:ext>
            </a:extLst>
          </p:cNvPr>
          <p:cNvSpPr txBox="1"/>
          <p:nvPr/>
        </p:nvSpPr>
        <p:spPr>
          <a:xfrm>
            <a:off x="791024" y="2490128"/>
            <a:ext cx="4641072" cy="1200329"/>
          </a:xfrm>
          <a:prstGeom prst="rect">
            <a:avLst/>
          </a:prstGeom>
          <a:noFill/>
        </p:spPr>
        <p:txBody>
          <a:bodyPr wrap="square" rtlCol="0">
            <a:spAutoFit/>
          </a:bodyPr>
          <a:lstStyle/>
          <a:p>
            <a:r>
              <a:rPr lang="en-GB" dirty="0">
                <a:solidFill>
                  <a:srgbClr val="000000"/>
                </a:solidFill>
                <a:effectLst/>
                <a:latin typeface="Helvetica" pitchFamily="2" charset="0"/>
              </a:rPr>
              <a:t>You will now see this page. If you scroll down, you will see a list of all your existing users and their current permission</a:t>
            </a:r>
          </a:p>
          <a:p>
            <a:r>
              <a:rPr lang="en-GB" dirty="0">
                <a:solidFill>
                  <a:srgbClr val="000000"/>
                </a:solidFill>
                <a:effectLst/>
                <a:latin typeface="Helvetica" pitchFamily="2" charset="0"/>
              </a:rPr>
              <a:t>levels.</a:t>
            </a:r>
          </a:p>
        </p:txBody>
      </p:sp>
      <p:sp>
        <p:nvSpPr>
          <p:cNvPr id="12" name="TextBox 11">
            <a:extLst>
              <a:ext uri="{FF2B5EF4-FFF2-40B4-BE49-F238E27FC236}">
                <a16:creationId xmlns:a16="http://schemas.microsoft.com/office/drawing/2014/main" id="{7F43ECFD-4970-C3AF-0EB2-13D69ACF406E}"/>
              </a:ext>
            </a:extLst>
          </p:cNvPr>
          <p:cNvSpPr txBox="1"/>
          <p:nvPr/>
        </p:nvSpPr>
        <p:spPr>
          <a:xfrm>
            <a:off x="8614612" y="5137484"/>
            <a:ext cx="2786364" cy="1477328"/>
          </a:xfrm>
          <a:prstGeom prst="rect">
            <a:avLst/>
          </a:prstGeom>
          <a:noFill/>
        </p:spPr>
        <p:txBody>
          <a:bodyPr wrap="square" rtlCol="0">
            <a:spAutoFit/>
          </a:bodyPr>
          <a:lstStyle/>
          <a:p>
            <a:r>
              <a:rPr lang="en-GB" dirty="0">
                <a:solidFill>
                  <a:srgbClr val="000000"/>
                </a:solidFill>
                <a:effectLst/>
                <a:latin typeface="Helvetica" pitchFamily="2" charset="0"/>
              </a:rPr>
              <a:t>On this page you can add new users, edit permissions and remove access to your existing users.</a:t>
            </a:r>
          </a:p>
        </p:txBody>
      </p:sp>
    </p:spTree>
    <p:extLst>
      <p:ext uri="{BB962C8B-B14F-4D97-AF65-F5344CB8AC3E}">
        <p14:creationId xmlns:p14="http://schemas.microsoft.com/office/powerpoint/2010/main" val="7263785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E24C084-B4E6-7B72-4E9A-167A473C4892}"/>
              </a:ext>
            </a:extLst>
          </p:cNvPr>
          <p:cNvSpPr txBox="1"/>
          <p:nvPr/>
        </p:nvSpPr>
        <p:spPr>
          <a:xfrm>
            <a:off x="490235" y="433137"/>
            <a:ext cx="11211529" cy="6186309"/>
          </a:xfrm>
          <a:prstGeom prst="rect">
            <a:avLst/>
          </a:prstGeom>
          <a:noFill/>
        </p:spPr>
        <p:txBody>
          <a:bodyPr wrap="square" rtlCol="0">
            <a:spAutoFit/>
          </a:bodyPr>
          <a:lstStyle/>
          <a:p>
            <a:r>
              <a:rPr lang="en-GB" dirty="0">
                <a:solidFill>
                  <a:srgbClr val="000000"/>
                </a:solidFill>
                <a:effectLst/>
                <a:latin typeface="Helvetica" pitchFamily="2" charset="0"/>
              </a:rPr>
              <a:t>When inviting a new organisation level user, select the appropriate permissions level for them. User permissions are explained below. </a:t>
            </a:r>
          </a:p>
          <a:p>
            <a:endParaRPr lang="en-GB" dirty="0">
              <a:solidFill>
                <a:srgbClr val="000000"/>
              </a:solidFill>
              <a:effectLst/>
              <a:latin typeface="Helvetica" pitchFamily="2" charset="0"/>
            </a:endParaRPr>
          </a:p>
          <a:p>
            <a:r>
              <a:rPr lang="en-GB" dirty="0">
                <a:solidFill>
                  <a:srgbClr val="000000"/>
                </a:solidFill>
                <a:effectLst/>
                <a:latin typeface="Helvetica" pitchFamily="2" charset="0"/>
              </a:rPr>
              <a:t>To remove access or edit user permissions, click on the three dots to the far right of the user’s name.</a:t>
            </a:r>
          </a:p>
          <a:p>
            <a:endParaRPr lang="en-GB" dirty="0">
              <a:solidFill>
                <a:srgbClr val="000000"/>
              </a:solidFill>
              <a:latin typeface="Helvetica" pitchFamily="2" charset="0"/>
            </a:endParaRPr>
          </a:p>
          <a:p>
            <a:r>
              <a:rPr lang="en-GB" b="1" dirty="0">
                <a:solidFill>
                  <a:srgbClr val="000000"/>
                </a:solidFill>
                <a:effectLst/>
                <a:latin typeface="Helvetica" pitchFamily="2" charset="0"/>
              </a:rPr>
              <a:t>Admin</a:t>
            </a:r>
            <a:r>
              <a:rPr lang="en-GB" dirty="0">
                <a:solidFill>
                  <a:srgbClr val="000000"/>
                </a:solidFill>
                <a:effectLst/>
                <a:latin typeface="Helvetica" pitchFamily="2" charset="0"/>
              </a:rPr>
              <a:t> – User with access to create and view trackers, add other users, input data, edit organisation details and produce reports. Automatic access to view every tracker in the system.</a:t>
            </a:r>
          </a:p>
          <a:p>
            <a:endParaRPr lang="en-GB" dirty="0">
              <a:solidFill>
                <a:srgbClr val="000000"/>
              </a:solidFill>
              <a:effectLst/>
              <a:latin typeface="Helvetica" pitchFamily="2" charset="0"/>
            </a:endParaRPr>
          </a:p>
          <a:p>
            <a:r>
              <a:rPr lang="en-GB" b="1" dirty="0">
                <a:solidFill>
                  <a:srgbClr val="000000"/>
                </a:solidFill>
                <a:effectLst/>
                <a:latin typeface="Helvetica" pitchFamily="2" charset="0"/>
              </a:rPr>
              <a:t>Member</a:t>
            </a:r>
            <a:r>
              <a:rPr lang="en-GB" dirty="0">
                <a:solidFill>
                  <a:srgbClr val="000000"/>
                </a:solidFill>
                <a:effectLst/>
                <a:latin typeface="Helvetica" pitchFamily="2" charset="0"/>
              </a:rPr>
              <a:t> – User with access to view all trackers, input data and create reports. Cannot add or edit users or edit organisation details. Select tracker access.</a:t>
            </a:r>
          </a:p>
          <a:p>
            <a:endParaRPr lang="en-GB" dirty="0">
              <a:solidFill>
                <a:srgbClr val="000000"/>
              </a:solidFill>
              <a:effectLst/>
              <a:latin typeface="Helvetica" pitchFamily="2" charset="0"/>
            </a:endParaRPr>
          </a:p>
          <a:p>
            <a:r>
              <a:rPr lang="en-GB" b="1" dirty="0">
                <a:solidFill>
                  <a:srgbClr val="000000"/>
                </a:solidFill>
                <a:effectLst/>
                <a:latin typeface="Helvetica" pitchFamily="2" charset="0"/>
              </a:rPr>
              <a:t>Viewer</a:t>
            </a:r>
            <a:r>
              <a:rPr lang="en-GB" dirty="0">
                <a:solidFill>
                  <a:srgbClr val="000000"/>
                </a:solidFill>
                <a:effectLst/>
                <a:latin typeface="Helvetica" pitchFamily="2" charset="0"/>
              </a:rPr>
              <a:t> – Partner or client user who can view analysis for selected trackers/providers. Select tracker access.</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r>
              <a:rPr lang="en-US" dirty="0"/>
              <a:t>NOTE: All Provider Admins appear on this page as Viewer. This is because they only have Viewer level permissions across the entire system.</a:t>
            </a:r>
          </a:p>
        </p:txBody>
      </p:sp>
    </p:spTree>
    <p:extLst>
      <p:ext uri="{BB962C8B-B14F-4D97-AF65-F5344CB8AC3E}">
        <p14:creationId xmlns:p14="http://schemas.microsoft.com/office/powerpoint/2010/main" val="24980186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5B16CE8-E298-6D3E-2B3E-30DEB75DE8E6}"/>
              </a:ext>
            </a:extLst>
          </p:cNvPr>
          <p:cNvSpPr txBox="1"/>
          <p:nvPr/>
        </p:nvSpPr>
        <p:spPr>
          <a:xfrm>
            <a:off x="711200" y="653143"/>
            <a:ext cx="10958286" cy="646331"/>
          </a:xfrm>
          <a:prstGeom prst="rect">
            <a:avLst/>
          </a:prstGeom>
          <a:noFill/>
        </p:spPr>
        <p:txBody>
          <a:bodyPr wrap="square" rtlCol="0">
            <a:spAutoFit/>
          </a:bodyPr>
          <a:lstStyle/>
          <a:p>
            <a:r>
              <a:rPr lang="en-US" dirty="0"/>
              <a:t>When adding a User to a Provider, the invite must be sent from the Provider account area. To access the Provider  account details head to the Tracker Settings.</a:t>
            </a:r>
          </a:p>
        </p:txBody>
      </p:sp>
      <p:pic>
        <p:nvPicPr>
          <p:cNvPr id="6" name="Picture 5" descr="A screenshot of a computer&#10;&#10;Description automatically generated">
            <a:extLst>
              <a:ext uri="{FF2B5EF4-FFF2-40B4-BE49-F238E27FC236}">
                <a16:creationId xmlns:a16="http://schemas.microsoft.com/office/drawing/2014/main" id="{6655EDA8-9012-5741-9A16-31EA47A2AD0B}"/>
              </a:ext>
            </a:extLst>
          </p:cNvPr>
          <p:cNvPicPr>
            <a:picLocks noChangeAspect="1"/>
          </p:cNvPicPr>
          <p:nvPr/>
        </p:nvPicPr>
        <p:blipFill>
          <a:blip r:embed="rId2"/>
          <a:stretch>
            <a:fillRect/>
          </a:stretch>
        </p:blipFill>
        <p:spPr>
          <a:xfrm>
            <a:off x="4826288" y="1446701"/>
            <a:ext cx="6574683" cy="3139814"/>
          </a:xfrm>
          <a:prstGeom prst="rect">
            <a:avLst/>
          </a:prstGeom>
        </p:spPr>
      </p:pic>
      <p:sp>
        <p:nvSpPr>
          <p:cNvPr id="7" name="Oval 6">
            <a:extLst>
              <a:ext uri="{FF2B5EF4-FFF2-40B4-BE49-F238E27FC236}">
                <a16:creationId xmlns:a16="http://schemas.microsoft.com/office/drawing/2014/main" id="{C1A42FFF-0E95-096A-5680-B182F606A8F7}"/>
              </a:ext>
            </a:extLst>
          </p:cNvPr>
          <p:cNvSpPr/>
          <p:nvPr/>
        </p:nvSpPr>
        <p:spPr>
          <a:xfrm>
            <a:off x="4702629" y="2026907"/>
            <a:ext cx="930441" cy="362266"/>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descr="A screenshot of a computer&#10;&#10;Description automatically generated">
            <a:extLst>
              <a:ext uri="{FF2B5EF4-FFF2-40B4-BE49-F238E27FC236}">
                <a16:creationId xmlns:a16="http://schemas.microsoft.com/office/drawing/2014/main" id="{E5F25DA9-B9D3-C445-8F24-8CB651AF3484}"/>
              </a:ext>
            </a:extLst>
          </p:cNvPr>
          <p:cNvPicPr>
            <a:picLocks noChangeAspect="1"/>
          </p:cNvPicPr>
          <p:nvPr/>
        </p:nvPicPr>
        <p:blipFill>
          <a:blip r:embed="rId3"/>
          <a:stretch>
            <a:fillRect/>
          </a:stretch>
        </p:blipFill>
        <p:spPr>
          <a:xfrm>
            <a:off x="507999" y="2918895"/>
            <a:ext cx="6596743" cy="3484752"/>
          </a:xfrm>
          <a:prstGeom prst="rect">
            <a:avLst/>
          </a:prstGeom>
        </p:spPr>
      </p:pic>
      <p:sp>
        <p:nvSpPr>
          <p:cNvPr id="10" name="TextBox 9">
            <a:extLst>
              <a:ext uri="{FF2B5EF4-FFF2-40B4-BE49-F238E27FC236}">
                <a16:creationId xmlns:a16="http://schemas.microsoft.com/office/drawing/2014/main" id="{98B97DAE-8611-7B56-4E74-C62231E467E0}"/>
              </a:ext>
            </a:extLst>
          </p:cNvPr>
          <p:cNvSpPr txBox="1"/>
          <p:nvPr/>
        </p:nvSpPr>
        <p:spPr>
          <a:xfrm>
            <a:off x="7561943" y="5247502"/>
            <a:ext cx="3315010" cy="369332"/>
          </a:xfrm>
          <a:prstGeom prst="rect">
            <a:avLst/>
          </a:prstGeom>
          <a:noFill/>
        </p:spPr>
        <p:txBody>
          <a:bodyPr wrap="none" rtlCol="0">
            <a:spAutoFit/>
          </a:bodyPr>
          <a:lstStyle/>
          <a:p>
            <a:r>
              <a:rPr lang="en-US" dirty="0"/>
              <a:t>Select the appropriate tracker…</a:t>
            </a:r>
          </a:p>
        </p:txBody>
      </p:sp>
      <p:sp>
        <p:nvSpPr>
          <p:cNvPr id="11" name="Oval 10">
            <a:extLst>
              <a:ext uri="{FF2B5EF4-FFF2-40B4-BE49-F238E27FC236}">
                <a16:creationId xmlns:a16="http://schemas.microsoft.com/office/drawing/2014/main" id="{746F1CA5-1E83-01A4-6678-0766B4C5D506}"/>
              </a:ext>
            </a:extLst>
          </p:cNvPr>
          <p:cNvSpPr/>
          <p:nvPr/>
        </p:nvSpPr>
        <p:spPr>
          <a:xfrm>
            <a:off x="1736702" y="4109707"/>
            <a:ext cx="930441" cy="362266"/>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38B894BF-BA40-3D25-1071-9283E74AA83F}"/>
              </a:ext>
            </a:extLst>
          </p:cNvPr>
          <p:cNvSpPr txBox="1"/>
          <p:nvPr/>
        </p:nvSpPr>
        <p:spPr>
          <a:xfrm>
            <a:off x="7561943" y="6020191"/>
            <a:ext cx="3967946" cy="369332"/>
          </a:xfrm>
          <a:prstGeom prst="rect">
            <a:avLst/>
          </a:prstGeom>
          <a:noFill/>
        </p:spPr>
        <p:txBody>
          <a:bodyPr wrap="none" rtlCol="0">
            <a:spAutoFit/>
          </a:bodyPr>
          <a:lstStyle/>
          <a:p>
            <a:r>
              <a:rPr lang="en-US" dirty="0"/>
              <a:t>Usually, Accommodation or Attraction</a:t>
            </a:r>
          </a:p>
        </p:txBody>
      </p:sp>
      <p:sp>
        <p:nvSpPr>
          <p:cNvPr id="13" name="Oval 12">
            <a:extLst>
              <a:ext uri="{FF2B5EF4-FFF2-40B4-BE49-F238E27FC236}">
                <a16:creationId xmlns:a16="http://schemas.microsoft.com/office/drawing/2014/main" id="{602D33D6-C4FF-A5B1-D1D7-D78E446868E5}"/>
              </a:ext>
            </a:extLst>
          </p:cNvPr>
          <p:cNvSpPr/>
          <p:nvPr/>
        </p:nvSpPr>
        <p:spPr>
          <a:xfrm>
            <a:off x="2976434" y="4109707"/>
            <a:ext cx="930441" cy="362266"/>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7474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A screenshot of a computer&#10;&#10;Description automatically generated">
            <a:extLst>
              <a:ext uri="{FF2B5EF4-FFF2-40B4-BE49-F238E27FC236}">
                <a16:creationId xmlns:a16="http://schemas.microsoft.com/office/drawing/2014/main" id="{AE2F63BD-08B8-86EB-6E51-AF2CA231F17D}"/>
              </a:ext>
            </a:extLst>
          </p:cNvPr>
          <p:cNvPicPr>
            <a:picLocks noGrp="1" noChangeAspect="1"/>
          </p:cNvPicPr>
          <p:nvPr>
            <p:ph idx="1"/>
          </p:nvPr>
        </p:nvPicPr>
        <p:blipFill>
          <a:blip r:embed="rId2"/>
          <a:stretch>
            <a:fillRect/>
          </a:stretch>
        </p:blipFill>
        <p:spPr>
          <a:xfrm>
            <a:off x="5239657" y="548368"/>
            <a:ext cx="6208314" cy="3014258"/>
          </a:xfrm>
        </p:spPr>
      </p:pic>
      <p:sp>
        <p:nvSpPr>
          <p:cNvPr id="6" name="TextBox 5">
            <a:extLst>
              <a:ext uri="{FF2B5EF4-FFF2-40B4-BE49-F238E27FC236}">
                <a16:creationId xmlns:a16="http://schemas.microsoft.com/office/drawing/2014/main" id="{4344D82B-ED1E-91D3-5F06-C22264182056}"/>
              </a:ext>
            </a:extLst>
          </p:cNvPr>
          <p:cNvSpPr txBox="1"/>
          <p:nvPr/>
        </p:nvSpPr>
        <p:spPr>
          <a:xfrm>
            <a:off x="624114" y="696686"/>
            <a:ext cx="1965346" cy="369332"/>
          </a:xfrm>
          <a:prstGeom prst="rect">
            <a:avLst/>
          </a:prstGeom>
          <a:noFill/>
        </p:spPr>
        <p:txBody>
          <a:bodyPr wrap="none" rtlCol="0">
            <a:spAutoFit/>
          </a:bodyPr>
          <a:lstStyle/>
          <a:p>
            <a:r>
              <a:rPr lang="en-US" dirty="0"/>
              <a:t>Click on Providers</a:t>
            </a:r>
          </a:p>
        </p:txBody>
      </p:sp>
      <p:sp>
        <p:nvSpPr>
          <p:cNvPr id="7" name="Oval 6">
            <a:extLst>
              <a:ext uri="{FF2B5EF4-FFF2-40B4-BE49-F238E27FC236}">
                <a16:creationId xmlns:a16="http://schemas.microsoft.com/office/drawing/2014/main" id="{B7C92CA8-AA4A-336C-23D0-A630D13B1D5D}"/>
              </a:ext>
            </a:extLst>
          </p:cNvPr>
          <p:cNvSpPr/>
          <p:nvPr/>
        </p:nvSpPr>
        <p:spPr>
          <a:xfrm>
            <a:off x="5165559" y="1066018"/>
            <a:ext cx="930441" cy="362266"/>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descr="A screenshot of a data report&#10;&#10;Description automatically generated">
            <a:extLst>
              <a:ext uri="{FF2B5EF4-FFF2-40B4-BE49-F238E27FC236}">
                <a16:creationId xmlns:a16="http://schemas.microsoft.com/office/drawing/2014/main" id="{3F270CFC-A62B-48AE-953F-246A57BBC97C}"/>
              </a:ext>
            </a:extLst>
          </p:cNvPr>
          <p:cNvPicPr>
            <a:picLocks noChangeAspect="1"/>
          </p:cNvPicPr>
          <p:nvPr/>
        </p:nvPicPr>
        <p:blipFill>
          <a:blip r:embed="rId3"/>
          <a:stretch>
            <a:fillRect/>
          </a:stretch>
        </p:blipFill>
        <p:spPr>
          <a:xfrm>
            <a:off x="319314" y="2873829"/>
            <a:ext cx="6989129" cy="3435803"/>
          </a:xfrm>
          <a:prstGeom prst="rect">
            <a:avLst/>
          </a:prstGeom>
        </p:spPr>
      </p:pic>
      <p:sp>
        <p:nvSpPr>
          <p:cNvPr id="10" name="TextBox 9">
            <a:extLst>
              <a:ext uri="{FF2B5EF4-FFF2-40B4-BE49-F238E27FC236}">
                <a16:creationId xmlns:a16="http://schemas.microsoft.com/office/drawing/2014/main" id="{2F061B32-0890-77AC-1C61-6EDF804669A5}"/>
              </a:ext>
            </a:extLst>
          </p:cNvPr>
          <p:cNvSpPr txBox="1"/>
          <p:nvPr/>
        </p:nvSpPr>
        <p:spPr>
          <a:xfrm>
            <a:off x="7765144" y="4325257"/>
            <a:ext cx="3788228" cy="923330"/>
          </a:xfrm>
          <a:prstGeom prst="rect">
            <a:avLst/>
          </a:prstGeom>
          <a:noFill/>
        </p:spPr>
        <p:txBody>
          <a:bodyPr wrap="square" rtlCol="0">
            <a:spAutoFit/>
          </a:bodyPr>
          <a:lstStyle/>
          <a:p>
            <a:r>
              <a:rPr lang="en-US" dirty="0"/>
              <a:t>Select the Provider to add the User to, or click Add Provider if they’re a newly engaged business.</a:t>
            </a:r>
          </a:p>
        </p:txBody>
      </p:sp>
      <p:sp>
        <p:nvSpPr>
          <p:cNvPr id="11" name="Oval 10">
            <a:extLst>
              <a:ext uri="{FF2B5EF4-FFF2-40B4-BE49-F238E27FC236}">
                <a16:creationId xmlns:a16="http://schemas.microsoft.com/office/drawing/2014/main" id="{9472D2A2-87BD-DADD-9717-12F254B90E9F}"/>
              </a:ext>
            </a:extLst>
          </p:cNvPr>
          <p:cNvSpPr/>
          <p:nvPr/>
        </p:nvSpPr>
        <p:spPr>
          <a:xfrm>
            <a:off x="804016" y="5232700"/>
            <a:ext cx="930441" cy="362266"/>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1D79E653-919B-745B-7D05-DA71D3796474}"/>
              </a:ext>
            </a:extLst>
          </p:cNvPr>
          <p:cNvSpPr/>
          <p:nvPr/>
        </p:nvSpPr>
        <p:spPr>
          <a:xfrm>
            <a:off x="6096000" y="3680433"/>
            <a:ext cx="930441" cy="362266"/>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147353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screenshot of a computer&#10;&#10;Description automatically generated">
            <a:extLst>
              <a:ext uri="{FF2B5EF4-FFF2-40B4-BE49-F238E27FC236}">
                <a16:creationId xmlns:a16="http://schemas.microsoft.com/office/drawing/2014/main" id="{E90D3A65-F061-B1EA-9272-C1714CCD348B}"/>
              </a:ext>
            </a:extLst>
          </p:cNvPr>
          <p:cNvPicPr>
            <a:picLocks noChangeAspect="1"/>
          </p:cNvPicPr>
          <p:nvPr/>
        </p:nvPicPr>
        <p:blipFill>
          <a:blip r:embed="rId2"/>
          <a:stretch>
            <a:fillRect/>
          </a:stretch>
        </p:blipFill>
        <p:spPr>
          <a:xfrm>
            <a:off x="5979885" y="283455"/>
            <a:ext cx="5736771" cy="3352658"/>
          </a:xfrm>
          <a:prstGeom prst="rect">
            <a:avLst/>
          </a:prstGeom>
        </p:spPr>
      </p:pic>
      <p:sp>
        <p:nvSpPr>
          <p:cNvPr id="6" name="TextBox 5">
            <a:extLst>
              <a:ext uri="{FF2B5EF4-FFF2-40B4-BE49-F238E27FC236}">
                <a16:creationId xmlns:a16="http://schemas.microsoft.com/office/drawing/2014/main" id="{D6050D3D-C2F0-9C71-9B7E-3E56324CCACD}"/>
              </a:ext>
            </a:extLst>
          </p:cNvPr>
          <p:cNvSpPr txBox="1"/>
          <p:nvPr/>
        </p:nvSpPr>
        <p:spPr>
          <a:xfrm>
            <a:off x="798285" y="283455"/>
            <a:ext cx="5181600" cy="3693319"/>
          </a:xfrm>
          <a:prstGeom prst="rect">
            <a:avLst/>
          </a:prstGeom>
          <a:noFill/>
        </p:spPr>
        <p:txBody>
          <a:bodyPr wrap="square" rtlCol="0">
            <a:spAutoFit/>
          </a:bodyPr>
          <a:lstStyle/>
          <a:p>
            <a:r>
              <a:rPr lang="en-US" dirty="0"/>
              <a:t>On the Provider details page, scroll down until you find  ‘Invite User’.</a:t>
            </a:r>
          </a:p>
          <a:p>
            <a:endParaRPr lang="en-US" dirty="0"/>
          </a:p>
          <a:p>
            <a:r>
              <a:rPr lang="en-US" dirty="0"/>
              <a:t>Type the User’s email address and select the other trackers you would like them to access. If you have trackers in your system that are only to be viewed by those within your organization, leave these unchecked.</a:t>
            </a:r>
          </a:p>
          <a:p>
            <a:endParaRPr lang="en-US" dirty="0"/>
          </a:p>
          <a:p>
            <a:r>
              <a:rPr lang="en-US" dirty="0"/>
              <a:t>If this is the first User associated to this Provider account, they will be Admin level, by default. Subsequent users can be added as Members or Viewers.</a:t>
            </a:r>
          </a:p>
        </p:txBody>
      </p:sp>
      <p:sp>
        <p:nvSpPr>
          <p:cNvPr id="7" name="TextBox 6">
            <a:extLst>
              <a:ext uri="{FF2B5EF4-FFF2-40B4-BE49-F238E27FC236}">
                <a16:creationId xmlns:a16="http://schemas.microsoft.com/office/drawing/2014/main" id="{74811DED-966D-CFA0-01FE-52E481A99409}"/>
              </a:ext>
            </a:extLst>
          </p:cNvPr>
          <p:cNvSpPr txBox="1"/>
          <p:nvPr/>
        </p:nvSpPr>
        <p:spPr>
          <a:xfrm>
            <a:off x="798284" y="3989222"/>
            <a:ext cx="10918372" cy="2585323"/>
          </a:xfrm>
          <a:prstGeom prst="rect">
            <a:avLst/>
          </a:prstGeom>
          <a:noFill/>
        </p:spPr>
        <p:txBody>
          <a:bodyPr wrap="square" rtlCol="0">
            <a:spAutoFit/>
          </a:bodyPr>
          <a:lstStyle/>
          <a:p>
            <a:r>
              <a:rPr lang="en-US" dirty="0"/>
              <a:t>Admins within this part of the system can edit and view data relating to the Provider they are Admin for. In the main User list for your T-Stats system this User will still show as Viewer, because they do not have access to all the data in the system. </a:t>
            </a:r>
          </a:p>
          <a:p>
            <a:endParaRPr lang="en-US" dirty="0"/>
          </a:p>
          <a:p>
            <a:r>
              <a:rPr lang="en-US" dirty="0"/>
              <a:t>Adding Users this way ensures all business data remains confidential to the Admins, Members and Viewers of that business only.  </a:t>
            </a:r>
          </a:p>
          <a:p>
            <a:endParaRPr lang="en-US" dirty="0"/>
          </a:p>
          <a:p>
            <a:r>
              <a:rPr lang="en-US" dirty="0"/>
              <a:t>If the User is new to T-Stats they will receive an email invite. If they are an existing user, they will be </a:t>
            </a:r>
            <a:r>
              <a:rPr lang="en-US"/>
              <a:t>automatically assigned </a:t>
            </a:r>
            <a:r>
              <a:rPr lang="en-US" dirty="0"/>
              <a:t>this level of permission. </a:t>
            </a:r>
          </a:p>
        </p:txBody>
      </p:sp>
    </p:spTree>
    <p:extLst>
      <p:ext uri="{BB962C8B-B14F-4D97-AF65-F5344CB8AC3E}">
        <p14:creationId xmlns:p14="http://schemas.microsoft.com/office/powerpoint/2010/main" val="6207588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89D539A0AF81940B3AB55E296640478" ma:contentTypeVersion="18" ma:contentTypeDescription="Create a new document." ma:contentTypeScope="" ma:versionID="5f6728b32b05625e68adf3f890ec3a2f">
  <xsd:schema xmlns:xsd="http://www.w3.org/2001/XMLSchema" xmlns:xs="http://www.w3.org/2001/XMLSchema" xmlns:p="http://schemas.microsoft.com/office/2006/metadata/properties" xmlns:ns2="024c0d9b-2654-433f-94d5-f9c04072144b" xmlns:ns3="03e9817e-6f57-4a7a-a4ff-d32bfcda9d14" targetNamespace="http://schemas.microsoft.com/office/2006/metadata/properties" ma:root="true" ma:fieldsID="a0045088ba95ef919bf0506a0f5356e5" ns2:_="" ns3:_="">
    <xsd:import namespace="024c0d9b-2654-433f-94d5-f9c04072144b"/>
    <xsd:import namespace="03e9817e-6f57-4a7a-a4ff-d32bfcda9d14"/>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Location" minOccurs="0"/>
                <xsd:element ref="ns2:lcf76f155ced4ddcb4097134ff3c332f" minOccurs="0"/>
                <xsd:element ref="ns3:TaxCatchAll" minOccurs="0"/>
                <xsd:element ref="ns2:MediaServiceObjectDetectorVersions" minOccurs="0"/>
                <xsd:element ref="ns2:MediaServiceSearchPropertie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24c0d9b-2654-433f-94d5-f9c04072144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ace2ad16-1f2c-47f1-96c3-6d3dcec1bb3d"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LengthInSeconds" ma:index="25"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03e9817e-6f57-4a7a-a4ff-d32bfcda9d14"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0bb856b7-1117-434c-b6c6-b60b12db649b}" ma:internalName="TaxCatchAll" ma:showField="CatchAllData" ma:web="03e9817e-6f57-4a7a-a4ff-d32bfcda9d1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024c0d9b-2654-433f-94d5-f9c04072144b">
      <Terms xmlns="http://schemas.microsoft.com/office/infopath/2007/PartnerControls"/>
    </lcf76f155ced4ddcb4097134ff3c332f>
    <TaxCatchAll xmlns="03e9817e-6f57-4a7a-a4ff-d32bfcda9d14" xsi:nil="true"/>
  </documentManagement>
</p:properties>
</file>

<file path=customXml/itemProps1.xml><?xml version="1.0" encoding="utf-8"?>
<ds:datastoreItem xmlns:ds="http://schemas.openxmlformats.org/officeDocument/2006/customXml" ds:itemID="{EAAF58B6-E252-4E0F-8E10-B915B4879938}"/>
</file>

<file path=customXml/itemProps2.xml><?xml version="1.0" encoding="utf-8"?>
<ds:datastoreItem xmlns:ds="http://schemas.openxmlformats.org/officeDocument/2006/customXml" ds:itemID="{65E6362D-2E30-4243-8C3E-5631858D5E9E}"/>
</file>

<file path=customXml/itemProps3.xml><?xml version="1.0" encoding="utf-8"?>
<ds:datastoreItem xmlns:ds="http://schemas.openxmlformats.org/officeDocument/2006/customXml" ds:itemID="{B6370894-312E-442A-98E0-2F651C1A6D20}"/>
</file>

<file path=docProps/app.xml><?xml version="1.0" encoding="utf-8"?>
<Properties xmlns="http://schemas.openxmlformats.org/officeDocument/2006/extended-properties" xmlns:vt="http://schemas.openxmlformats.org/officeDocument/2006/docPropsVTypes">
  <TotalTime>2592</TotalTime>
  <Words>615</Words>
  <Application>Microsoft Office PowerPoint</Application>
  <PresentationFormat>Widescreen</PresentationFormat>
  <Paragraphs>43</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Aptos</vt:lpstr>
      <vt:lpstr>Aptos Display</vt:lpstr>
      <vt:lpstr>Arial</vt:lpstr>
      <vt:lpstr>Helvetica</vt:lpstr>
      <vt:lpstr>Office Theme</vt:lpstr>
      <vt:lpstr> Managing users and permissions </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Jess Watkins</dc:creator>
  <cp:lastModifiedBy>Ben Lerigo</cp:lastModifiedBy>
  <cp:revision>8</cp:revision>
  <dcterms:created xsi:type="dcterms:W3CDTF">2024-11-22T12:52:24Z</dcterms:created>
  <dcterms:modified xsi:type="dcterms:W3CDTF">2025-06-13T07:39:40Z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0x010100989D539A0AF81940B3AB55E296640478</vt:lpwstr>
  </property>
</Properties>
</file>